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89" r:id="rId3"/>
    <p:sldId id="291" r:id="rId4"/>
    <p:sldId id="303" r:id="rId5"/>
    <p:sldId id="290" r:id="rId6"/>
    <p:sldId id="302" r:id="rId7"/>
    <p:sldId id="293" r:id="rId8"/>
    <p:sldId id="292" r:id="rId9"/>
    <p:sldId id="294" r:id="rId10"/>
    <p:sldId id="296" r:id="rId11"/>
    <p:sldId id="298" r:id="rId12"/>
    <p:sldId id="297" r:id="rId13"/>
    <p:sldId id="287" r:id="rId14"/>
    <p:sldId id="300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92E"/>
    <a:srgbClr val="26643F"/>
    <a:srgbClr val="FFFF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9091-D3AB-4675-B99D-D70FDFA22493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DDC2-7ABE-4914-AC68-E7324C09C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8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C%D0%B0%D1%82%D0%B5%D0%BC%D0%B0%D1%82%D0%B8%D0%BA%D0%B0" TargetMode="External"/><Relationship Id="rId3" Type="http://schemas.openxmlformats.org/officeDocument/2006/relationships/image" Target="../media/image4.emf"/><Relationship Id="rId7" Type="http://schemas.openxmlformats.org/officeDocument/2006/relationships/hyperlink" Target="https://kk.wikipedia.org/wiki/%D0%9A%D3%A9%D2%A3%D1%96%D0%B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3%D0%B0%D0%B9%D1%8B%D0%BC" TargetMode="External"/><Relationship Id="rId5" Type="http://schemas.openxmlformats.org/officeDocument/2006/relationships/hyperlink" Target="https://kk.wikipedia.org/wiki/%D0%90%D0%B4%D0%B0%D0%BC" TargetMode="External"/><Relationship Id="rId4" Type="http://schemas.openxmlformats.org/officeDocument/2006/relationships/hyperlink" Target="https://kk.wikipedia.org/wiki/%D0%93%D1%80%D0%B5%D0%BA_%D1%82%D1%96%D0%BB%D1%96" TargetMode="External"/><Relationship Id="rId9" Type="http://schemas.openxmlformats.org/officeDocument/2006/relationships/hyperlink" Target="https://kk.wikipedia.org/wiki/%D0%9C%D1%83%D0%B7%D1%8B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1%83%D1%82%D0%B8%D0%B7%D0%B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E%D0%BD%D0%BE%D0%BB%D0%BE%D0%B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2 сәуір – Бүкіләлемдік аутизм жайлы ақпарат тарату кү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2 сәуір – Бүкіләлемдік аутизм жайлы ақпарат тарату кү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компьютер\Downloads\big_7fd4430288c570574808cc6affd47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4077072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000" b="1" dirty="0" smtClean="0">
                <a:latin typeface="Times New Roman" pitchFamily="18" charset="0"/>
                <a:cs typeface="Times New Roman" pitchFamily="18" charset="0"/>
              </a:rPr>
              <a:t>2 СӘУІР-БҮКІЛӘЛЕМДІК АУТИЗМ ЖАЙЛЫ АҚПАРАТ ТАРАТУ КҮНІ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компьютер\Desktop\семинар по аутизму\images (1).jpg"/>
          <p:cNvPicPr>
            <a:picLocks noChangeAspect="1" noChangeArrowheads="1"/>
          </p:cNvPicPr>
          <p:nvPr/>
        </p:nvPicPr>
        <p:blipFill>
          <a:blip r:embed="rId3" cstate="print"/>
          <a:srcRect r="64262"/>
          <a:stretch>
            <a:fillRect/>
          </a:stretch>
        </p:blipFill>
        <p:spPr bwMode="auto">
          <a:xfrm>
            <a:off x="0" y="0"/>
            <a:ext cx="118762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омпьютер\Desktop\семинар по аутизму\WhatsApp Image 2020-04-02 at 16.21.39.jpeg"/>
          <p:cNvPicPr>
            <a:picLocks noChangeAspect="1" noChangeArrowheads="1"/>
          </p:cNvPicPr>
          <p:nvPr/>
        </p:nvPicPr>
        <p:blipFill>
          <a:blip r:embed="rId2" cstate="print"/>
          <a:srcRect l="2000" r="3000"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компьютер\Desktop\семинар по аутизму\WhatsApp Image 2020-04-02 at 18.31.06.jpeg"/>
          <p:cNvPicPr>
            <a:picLocks noChangeAspect="1" noChangeArrowheads="1"/>
          </p:cNvPicPr>
          <p:nvPr/>
        </p:nvPicPr>
        <p:blipFill>
          <a:blip r:embed="rId3" cstate="print"/>
          <a:srcRect l="7174" t="39763" r="5950" b="32287"/>
          <a:stretch>
            <a:fillRect/>
          </a:stretch>
        </p:blipFill>
        <p:spPr bwMode="auto">
          <a:xfrm>
            <a:off x="467544" y="764704"/>
            <a:ext cx="8280920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26064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Генетикалық факторлары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компьютер\Desktop\семинар по аутизму\календарь.jpg"/>
          <p:cNvPicPr>
            <a:picLocks noChangeAspect="1" noChangeArrowheads="1"/>
          </p:cNvPicPr>
          <p:nvPr/>
        </p:nvPicPr>
        <p:blipFill>
          <a:blip r:embed="rId3" cstate="print"/>
          <a:srcRect t="8140"/>
          <a:stretch>
            <a:fillRect/>
          </a:stretch>
        </p:blipFill>
        <p:spPr bwMode="auto">
          <a:xfrm>
            <a:off x="539552" y="908720"/>
            <a:ext cx="8352928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Аутистерге арналған күн тәртібі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7919864" y="6381328"/>
            <a:ext cx="1224136" cy="476672"/>
          </a:xfrm>
          <a:prstGeom prst="curvedDownArrow">
            <a:avLst>
              <a:gd name="adj1" fmla="val 25000"/>
              <a:gd name="adj2" fmla="val 54167"/>
              <a:gd name="adj3" fmla="val 30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75011" y="3087179"/>
            <a:ext cx="6264696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компьютер\Desktop\семинар по аутизму\распорядок дня.jpg"/>
          <p:cNvPicPr>
            <a:picLocks noChangeAspect="1" noChangeArrowheads="1"/>
          </p:cNvPicPr>
          <p:nvPr/>
        </p:nvPicPr>
        <p:blipFill>
          <a:blip r:embed="rId4" cstate="print"/>
          <a:srcRect l="6603" t="2751" r="1497" b="13250"/>
          <a:stretch>
            <a:fillRect/>
          </a:stretch>
        </p:blipFill>
        <p:spPr bwMode="auto">
          <a:xfrm>
            <a:off x="1043608" y="692696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Дети дождя»: 2 апреля – Всемирный день распространения информ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864096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ұрпақ тәрбиесі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адамзаттың мәңгілік тақырыбы.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Ұлттың бүгіні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болашағы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тәрбиелі ұрпаққа байланысты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Егемен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еліміздің келешегі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үшін дені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рухы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күшті жеке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қатарға қосу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жалпыға  ортақ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Баланың тәрбиесі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баршаның ісі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Отбасының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балабақшаның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мектептің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мақсаттары біреу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талабына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ұрпақ тәрбиелеу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Бұл тіркестерді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мүшесі бүтін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салихалы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ұрпақ тәрбиесіне келгенде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алға тартамыз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Бірақ бүгін біз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сөз ететін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тақырып бұл балалардан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мүлдем ерекше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аутизм синдромы бар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яғни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ғасырдың індетіне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айналған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жұмыс жасаудың ерекшеліктері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болмақ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Аутизмі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бар бала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өзі қалап тұрса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басқа балалар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күнделікті өмірде ешқандай қиындықсыз меңгеріп алатын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қарым-қатынас жасасудың, әрекеттесудің жалпыға ортақ әдістерін өз бетімен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меңгере алмайды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Сондықтан жоғарыда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айтылған аутизим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мәліметке қарап,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дертке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шалдыққан балаларға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бүгінде қолданысқа енген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жүйелі әдіс-тәсілдерді қолдану арқылы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аутизмге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шалдыққан баланың өз проблемасын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жеңуіне мамандар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қоғамның барлық өкілдерінің болып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көмктесуге тиімпіз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Сонда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ғана мұндай балаларды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әлеуметтендіруге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қоршаған ортамен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қарым-қатынас орнатуға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әрекеттесу дағдыларын қалыптастыру бағытындағы үлкен істер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аспақ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Жұмыла көтерген жүк жеңіл демекші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барлығымыздың тілеуіміз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болашақ ұрпақ аман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2843" y="1430995"/>
            <a:ext cx="324036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26839" y="4635351"/>
            <a:ext cx="316835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Назарларларыңызға рахмет!</a:t>
            </a:r>
            <a:endParaRPr lang="ru-RU" sz="6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компьютер\Desktop\семинар по аутизму\images.jpg"/>
          <p:cNvPicPr>
            <a:picLocks noChangeAspect="1" noChangeArrowheads="1"/>
          </p:cNvPicPr>
          <p:nvPr/>
        </p:nvPicPr>
        <p:blipFill>
          <a:blip r:embed="rId4" cstate="print"/>
          <a:srcRect r="39706"/>
          <a:stretch>
            <a:fillRect/>
          </a:stretch>
        </p:blipFill>
        <p:spPr bwMode="auto">
          <a:xfrm>
            <a:off x="1835696" y="3284984"/>
            <a:ext cx="590465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11015" y="2979167"/>
            <a:ext cx="6336704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76470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АУТИЗМ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Грек тілі"/>
              </a:rPr>
              <a:t>гр.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autos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5" tooltip="Адам"/>
              </a:rPr>
              <a:t>адамның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 сыртқы дүниеден оқшауланып, өзімен-өзі 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6" tooltip="Уайым"/>
              </a:rPr>
              <a:t>уайымға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 салынған кездегі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7" tooltip="Көңіл"/>
              </a:rPr>
              <a:t>көңіл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 күйі.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терминді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Блейлер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ішкі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эмоциялық кажеттіліктерімен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реттелетін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шынайы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әрекеттерге тәуелділігі шамалы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аффективтік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саланың айрықша түрін белгілеу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енгізген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балалардың есте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сақтау қабілеті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жоғары 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Математика"/>
              </a:rPr>
              <a:t>Математика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9" tooltip="Музыка"/>
              </a:rPr>
              <a:t>музыкадан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меңгеруі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 бұл қасиеттер әдеттегі жастан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кейінірек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байқалады.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бұндай балалар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интернаттарда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кәдімгі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тәрбиеленуі қажет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11015" y="2979167"/>
            <a:ext cx="6336704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АУТИЗМ–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дамуындағы ауытқушылықтың ауыр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әлеуметтік ортамен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қарым-қатынастың жоқтығын білдіреді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Симптом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аутизм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көптеген психикалық ауруларда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 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жағдайларда 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байқалып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әсерін тигізеді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жағдайды 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аутизм (БЕА) синдромы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дейді.Ол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психикалық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зақымдалуының 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нұсқасы ретінде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аутизмнің 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клиникалық көріністері байқалса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аутистикалық тұлғалық қасиеттер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Нақты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жасқа қарай қалыптасуы 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11015" y="2979167"/>
            <a:ext cx="6336704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44522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 басы мәселе күн тәртібін қатаң ұстану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 descr="Обратите внимание! Аутизм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компьютер\Desktop\семинар по аутизму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6480720" cy="4876800"/>
          </a:xfrm>
          <a:prstGeom prst="rect">
            <a:avLst/>
          </a:prstGeom>
          <a:noFill/>
        </p:spPr>
      </p:pic>
      <p:pic>
        <p:nvPicPr>
          <p:cNvPr id="29698" name="Picture 2" descr="C:\Users\компьютер\Desktop\семинар по аутизму\_Screenshot_20170430-120451.png"/>
          <p:cNvPicPr>
            <a:picLocks noChangeAspect="1" noChangeArrowheads="1"/>
          </p:cNvPicPr>
          <p:nvPr/>
        </p:nvPicPr>
        <p:blipFill>
          <a:blip r:embed="rId5" cstate="print"/>
          <a:srcRect l="20891" t="18500" r="53406" b="43700"/>
          <a:stretch>
            <a:fillRect/>
          </a:stretch>
        </p:blipFill>
        <p:spPr bwMode="auto">
          <a:xfrm>
            <a:off x="5652120" y="1628800"/>
            <a:ext cx="129614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11015" y="2979167"/>
            <a:ext cx="6336704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404664"/>
            <a:ext cx="415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терминнің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шығуы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алғаш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терминді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швейцар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психиатрі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Э.Блэхер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ұсынған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Аутизм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зерттеген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психиатрі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Лео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Каннер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Балалық аутизмі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түрлі 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зиятпен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дамуының деңгейлері әр түрлі 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284984"/>
            <a:ext cx="3117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көрсеткіші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7707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Л.Каннер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балалық шақтағы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аутизм синдромы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 көрсеткішті біріктіреді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аутистикалық уайымдар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стеротипі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үйреншікті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қалыпты мінез-құлық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тілінде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сипаттағы кемістіктер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мпьютер\Desktop\семинар по аутизму\Screenshot_20180521-002409.png"/>
          <p:cNvPicPr>
            <a:picLocks noChangeAspect="1" noChangeArrowheads="1"/>
          </p:cNvPicPr>
          <p:nvPr/>
        </p:nvPicPr>
        <p:blipFill>
          <a:blip r:embed="rId2" cstate="print"/>
          <a:srcRect t="12201" r="-312"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188640"/>
            <a:ext cx="256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6409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Қазіргі уақытта аутизмнің нақты себептері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анық зерттелмеген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Көп ғалымдардың деректері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аутизммен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ауырған балалардың себебі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орталық жүйке жүйесінің бұзылуы салдарынан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Тұқым қуалаушылық фактордың әсері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көптеген зерттеушілер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мойындайды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мидың органикалық зақымдалуы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Тұқым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қуалаушылық хромосомалық өзгерістер, зат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өзгерістері, анасы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жүкті және туу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алған жарақаттар, нейроинфекциялар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т.б.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барлығы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жағымсыз әсер ету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мүмкіндігі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туған кезде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солғын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тамақ сұрап мазаламайды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жөргек суланса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және бір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ауырса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сезбейді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өскен кезде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ештеңеге қызықпайды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сөздерді немесе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сөйлемдерді қағып алып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түсінбей қайталай береді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Жақын адамдармен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анасымен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симбиотикалық, сондықтан жақын адамдарды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түсіну, аяу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көну деген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ұғым жоқ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ерке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тәртіпсіз сияқты әсер береді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бірақ диагнозды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емдесе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алуға болады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ешкіммен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араласпайды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тұйық болады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тұйық мінез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әр түрлі себептерге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1.Баланың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мінезіне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2.Көру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кемістігіне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3.Зияттың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жетілмеуіне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4.Сөйлеу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аппаратының бұзылғандығына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5.Невротикалық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өзгерістерге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6.Ұзақ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уақыт қарым-қатынассыз қалғандыққа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госпитализм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7668344" y="5805264"/>
            <a:ext cx="1224136" cy="864096"/>
          </a:xfrm>
          <a:prstGeom prst="curvedDownArrow">
            <a:avLst>
              <a:gd name="adj1" fmla="val 25000"/>
              <a:gd name="adj2" fmla="val 54167"/>
              <a:gd name="adj3" fmla="val 30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қоршаған ортаға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қоғамға мүлде қызықпайды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Тұрақты қорқыныштары 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тұрады, өзіне-өзі агрессиялы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 жұмсағысы келуі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мүкін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өскен сайын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интеллектісі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балалардың назарын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адамға, басқа нысанға аудару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бірнәрсе үйрету қиын.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Ауру 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өзіне айтқан сөздерге мән бермейді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сұрақтарға және 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шақырғанға көңіл аудармайды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естімейтін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керең сияқты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Л.Каннер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аутизмді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нақты психикалық дамудың бұзылуы 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тапқан және келесі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көрсеткіштерін ажыратқан: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жалғыздықты жақсы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көру ешқашан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көзбе-көз кездеспеу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мимикасының, дауысының, дыбысының ырғағының, жестарының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бағытының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шарттары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тұрақты болуына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тырысуы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бәрі біркелкі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өзгермеуі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эмоциялық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тұрғыдан ешкіммен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араласпау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қимылдарды қайталай береді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баланың сөйлеу процесі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бұзылғандықтан, олардың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пайызында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tooltip="Мутизм"/>
              </a:rPr>
              <a:t>мутизм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эхолалия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260648"/>
            <a:ext cx="4222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балалардың топтары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4"/>
            <a:ext cx="85689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сұрақ қоймайды және жауап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мимика,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ым-ишарат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(жест)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арқылы қарым-қатынас жасаудан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топқа бөлуге болады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аурудың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көрінісімен сипатталатын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топтағы балалар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безушілік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ортадан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оқшаулау, еш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нәрсеге көңіл аудармау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көп уақытын түңілумен өткізеді.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Мұндай балалар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сөйлемейді, адамдарға, адамның көзіне және 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нәрсеге көзін тікпейді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күлмейді, жыламайды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шақырғанда үндемей, дыбыс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шығармай, ешқандай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білдірмейді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жарақаттанса, қарындары ашып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тоңғанды сезбейді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Үй ішінде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бағытсыз ары-бері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жүреді, жиһаздардың үстіне шығады, терезенің алдында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тиспесең бірнеше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сағаттар бойы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отыра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Үлкен адам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мұндай баланың назарын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аударайын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тырысқан жағдайда,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айқайлайды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жылайды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төбелеседі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түкіреді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тырнайды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яғни қатты қарсылық көрсетеді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топтың балалары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адамның көзіне тіке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қарамайды, басқа нәрселерге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көзін тіке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қадап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бағытты түрде қарай алмайды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бірақ нәрселердің өздері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өздерінің түрлері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дыбысымен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сыртқы пішінімен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балалардың назарын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өздеріне аудартқызады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кілем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немес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алаша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біткенше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жүре береді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Бұл балалардың 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қалыптылығы сағаттар бойы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терезеде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бағытқа қарап отыра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нәрсе керек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үлкен адамды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ертіп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апарып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керекті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нәрсеге қолын салады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аздап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қоршаған ортадан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толық безбеген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қорқыныш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қимылдары еркін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сөздері түсініксіз, бір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сөзді қайталай береді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күрлмеліп сөйлейді, қимылдары импулсьсивті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яғни отырып-отырып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аяқастынан жүгіріп кетеді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өзін-өзі жарақаттайды.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Бұл топтағы балалар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өте дауласқыш, еш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өкінбейді, бәрін керісінше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өзіне ұрысқанды қалайды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,тек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өзі сөйлейді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ешкімді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тыңдамайды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сөйлеткізбейді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Сөйлегені өте жылдам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дыбысы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қатты.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Сөзі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3" tooltip="Монолог"/>
              </a:rPr>
              <a:t>монолог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сияқты, күрделі сөздермен сөйлейді, бірақ мағынасын түсінбейді.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 қоры жақсы, бірақ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та диалог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құрастыра алмайды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аутизмнің жеңіл түрі.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Балалардың мимикасы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алаңдаушы болып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сондықтан сөздері жай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көздеріне қарай алады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бірақ тұрақсыз.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ұялшақ, жасқаншақ болып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өтірік айту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алдауды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білмейді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666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37</cp:revision>
  <dcterms:created xsi:type="dcterms:W3CDTF">2016-02-12T15:47:11Z</dcterms:created>
  <dcterms:modified xsi:type="dcterms:W3CDTF">2020-04-02T15:27:03Z</dcterms:modified>
</cp:coreProperties>
</file>