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234" y="764704"/>
            <a:ext cx="8229600" cy="22322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b="1" dirty="0" err="1" smtClean="0"/>
              <a:t>Сыныптан</a:t>
            </a:r>
            <a:r>
              <a:rPr lang="ru-RU" sz="6000" b="1" dirty="0" smtClean="0"/>
              <a:t> </a:t>
            </a:r>
            <a:r>
              <a:rPr lang="ru-RU" sz="6000" b="1" dirty="0" err="1" smtClean="0"/>
              <a:t>тыс</a:t>
            </a:r>
            <a:r>
              <a:rPr lang="ru-RU" sz="6000" b="1" dirty="0" smtClean="0"/>
              <a:t> </a:t>
            </a:r>
            <a:r>
              <a:rPr lang="ru-RU" sz="6000" b="1" dirty="0" err="1" smtClean="0"/>
              <a:t>жұмыс.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819400"/>
            <a:ext cx="7866250" cy="1752600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 err="1" smtClean="0"/>
              <a:t>«</a:t>
            </a:r>
            <a:r>
              <a:rPr lang="ru-RU" sz="5400" b="1" i="1" dirty="0" err="1" smtClean="0"/>
              <a:t>Математикалық сандық»</a:t>
            </a:r>
            <a:r>
              <a:rPr lang="ru-RU" sz="5400" dirty="0" err="1" smtClean="0"/>
              <a:t> сайысы</a:t>
            </a:r>
            <a:endParaRPr lang="ru-RU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solidFill>
                  <a:srgbClr val="FF0000"/>
                </a:solidFill>
              </a:rPr>
              <a:t>ҒАЖАЙЫП АЛАҢ: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79107"/>
          </a:xfrm>
        </p:spPr>
        <p:txBody>
          <a:bodyPr>
            <a:normAutofit fontScale="77500" lnSpcReduction="20000"/>
          </a:bodyPr>
          <a:lstStyle/>
          <a:p>
            <a:r>
              <a:rPr lang="ru-RU" u="sng" dirty="0" err="1" smtClean="0"/>
              <a:t>Сол</a:t>
            </a:r>
            <a:r>
              <a:rPr lang="ru-RU" u="sng" dirty="0" smtClean="0"/>
              <a:t> </a:t>
            </a:r>
            <a:r>
              <a:rPr lang="ru-RU" u="sng" dirty="0" err="1" smtClean="0"/>
              <a:t>жақтағы </a:t>
            </a:r>
            <a:r>
              <a:rPr lang="ru-RU" u="sng" dirty="0" smtClean="0"/>
              <a:t>40</a:t>
            </a:r>
            <a:endParaRPr lang="ru-RU" dirty="0" smtClean="0"/>
          </a:p>
          <a:p>
            <a:r>
              <a:rPr lang="en-US" dirty="0" smtClean="0"/>
              <a:t>XVIII </a:t>
            </a:r>
            <a:r>
              <a:rPr lang="ru-RU" dirty="0" err="1" smtClean="0"/>
              <a:t>ғасырда «көбейту» және «бөлу» таңбаларын ұсынған кім</a:t>
            </a:r>
            <a:r>
              <a:rPr lang="ru-RU" dirty="0" smtClean="0"/>
              <a:t>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u="sng" dirty="0" err="1" smtClean="0"/>
              <a:t>Ортадағы </a:t>
            </a:r>
            <a:r>
              <a:rPr lang="ru-RU" u="sng" dirty="0" smtClean="0"/>
              <a:t>40</a:t>
            </a:r>
            <a:endParaRPr lang="ru-RU" dirty="0" smtClean="0"/>
          </a:p>
          <a:p>
            <a:r>
              <a:rPr lang="ru-RU" dirty="0" smtClean="0"/>
              <a:t>«Парабола» 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 smtClean="0"/>
              <a:t>атауды</a:t>
            </a:r>
            <a:r>
              <a:rPr lang="ru-RU" dirty="0" smtClean="0"/>
              <a:t> </a:t>
            </a:r>
            <a:r>
              <a:rPr lang="ru-RU" dirty="0" err="1" smtClean="0"/>
              <a:t>енгізген</a:t>
            </a:r>
            <a:r>
              <a:rPr lang="ru-RU" dirty="0" smtClean="0"/>
              <a:t> </a:t>
            </a:r>
            <a:r>
              <a:rPr lang="ru-RU" dirty="0" err="1" smtClean="0"/>
              <a:t>біздің заманымыздан</a:t>
            </a:r>
            <a:r>
              <a:rPr lang="ru-RU" dirty="0" smtClean="0"/>
              <a:t> </a:t>
            </a:r>
            <a:r>
              <a:rPr lang="ru-RU" dirty="0" err="1" smtClean="0"/>
              <a:t>бұрыңғы </a:t>
            </a:r>
            <a:r>
              <a:rPr lang="ru-RU" dirty="0" smtClean="0"/>
              <a:t>(262-190) </a:t>
            </a:r>
            <a:r>
              <a:rPr lang="ru-RU" dirty="0" err="1" smtClean="0"/>
              <a:t>өмір сүрген </a:t>
            </a:r>
            <a:r>
              <a:rPr lang="ru-RU" dirty="0" smtClean="0"/>
              <a:t>грек </a:t>
            </a:r>
            <a:r>
              <a:rPr lang="ru-RU" dirty="0" err="1" smtClean="0"/>
              <a:t>ғалымы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u="sng" dirty="0" err="1" smtClean="0"/>
              <a:t>Оң жақтағы </a:t>
            </a:r>
            <a:r>
              <a:rPr lang="ru-RU" u="sng" dirty="0" smtClean="0"/>
              <a:t>40</a:t>
            </a:r>
            <a:endParaRPr lang="ru-RU" dirty="0" smtClean="0"/>
          </a:p>
          <a:p>
            <a:r>
              <a:rPr lang="ru-RU" dirty="0" smtClean="0"/>
              <a:t>«Функция» </a:t>
            </a:r>
            <a:r>
              <a:rPr lang="ru-RU" dirty="0" err="1" smtClean="0"/>
              <a:t>ұғымын алғаш рет</a:t>
            </a:r>
            <a:r>
              <a:rPr lang="ru-RU" dirty="0" smtClean="0"/>
              <a:t> </a:t>
            </a:r>
            <a:r>
              <a:rPr lang="ru-RU" dirty="0" err="1" smtClean="0"/>
              <a:t>енгізген</a:t>
            </a:r>
            <a:r>
              <a:rPr lang="ru-RU" dirty="0" smtClean="0"/>
              <a:t> </a:t>
            </a:r>
            <a:r>
              <a:rPr lang="ru-RU" dirty="0" err="1" smtClean="0"/>
              <a:t>ұлы атақты </a:t>
            </a:r>
            <a:r>
              <a:rPr lang="ru-RU" dirty="0" smtClean="0"/>
              <a:t>математик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solidFill>
                  <a:srgbClr val="FF0000"/>
                </a:solidFill>
              </a:rPr>
              <a:t>КІМ ЖЫЛДАМ?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Шарты</a:t>
            </a:r>
            <a:r>
              <a:rPr lang="ru-RU" dirty="0" smtClean="0"/>
              <a:t>: </a:t>
            </a:r>
            <a:r>
              <a:rPr lang="ru-RU" dirty="0" err="1" smtClean="0"/>
              <a:t>Мына</a:t>
            </a:r>
            <a:r>
              <a:rPr lang="ru-RU" dirty="0" smtClean="0"/>
              <a:t> </a:t>
            </a:r>
            <a:r>
              <a:rPr lang="ru-RU" dirty="0" err="1" smtClean="0"/>
              <a:t>әріптерден геометриялық фигуралардың аттарын</a:t>
            </a:r>
            <a:r>
              <a:rPr lang="ru-RU" dirty="0" smtClean="0"/>
              <a:t> </a:t>
            </a:r>
            <a:r>
              <a:rPr lang="ru-RU" dirty="0" err="1" smtClean="0"/>
              <a:t>құрастыру</a:t>
            </a:r>
            <a:r>
              <a:rPr lang="ru-RU" dirty="0" err="1" smtClean="0"/>
              <a:t>.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а </a:t>
            </a:r>
            <a:r>
              <a:rPr lang="ru-RU" dirty="0" err="1" smtClean="0"/>
              <a:t>п</a:t>
            </a:r>
            <a:r>
              <a:rPr lang="ru-RU" dirty="0" smtClean="0"/>
              <a:t> </a:t>
            </a:r>
            <a:r>
              <a:rPr lang="ru-RU" dirty="0" err="1" smtClean="0"/>
              <a:t>р</a:t>
            </a:r>
            <a:r>
              <a:rPr lang="ru-RU" dirty="0" smtClean="0"/>
              <a:t> </a:t>
            </a:r>
            <a:r>
              <a:rPr lang="ru-RU" dirty="0" err="1" smtClean="0"/>
              <a:t>ц</a:t>
            </a:r>
            <a:r>
              <a:rPr lang="ru-RU" dirty="0" smtClean="0"/>
              <a:t> е т я </a:t>
            </a:r>
            <a:r>
              <a:rPr lang="ru-RU" dirty="0" smtClean="0"/>
              <a:t>и</a:t>
            </a:r>
            <a:endParaRPr lang="ru-RU" dirty="0" smtClean="0"/>
          </a:p>
          <a:p>
            <a:r>
              <a:rPr lang="ru-RU" dirty="0" smtClean="0"/>
              <a:t>е </a:t>
            </a:r>
            <a:r>
              <a:rPr lang="ru-RU" dirty="0" err="1" smtClean="0"/>
              <a:t>ң ш</a:t>
            </a:r>
            <a:r>
              <a:rPr lang="ru-RU" dirty="0" smtClean="0"/>
              <a:t> б </a:t>
            </a:r>
            <a:r>
              <a:rPr lang="ru-RU" dirty="0" err="1" smtClean="0"/>
              <a:t>р</a:t>
            </a:r>
            <a:r>
              <a:rPr lang="ru-RU" dirty="0" smtClean="0"/>
              <a:t> е </a:t>
            </a:r>
          </a:p>
          <a:p>
            <a:r>
              <a:rPr lang="ru-RU" dirty="0" err="1" smtClean="0"/>
              <a:t>ш</a:t>
            </a:r>
            <a:r>
              <a:rPr lang="ru-RU" dirty="0" smtClean="0"/>
              <a:t> </a:t>
            </a:r>
            <a:r>
              <a:rPr lang="ru-RU" dirty="0" err="1" smtClean="0"/>
              <a:t>ұ </a:t>
            </a:r>
            <a:r>
              <a:rPr lang="ru-RU" dirty="0" smtClean="0"/>
              <a:t>б </a:t>
            </a:r>
            <a:r>
              <a:rPr lang="ru-RU" dirty="0" err="1" smtClean="0"/>
              <a:t>р</a:t>
            </a:r>
            <a:r>
              <a:rPr lang="ru-RU" dirty="0" smtClean="0"/>
              <a:t> </a:t>
            </a:r>
            <a:r>
              <a:rPr lang="ru-RU" dirty="0" err="1" smtClean="0"/>
              <a:t>ш</a:t>
            </a:r>
            <a:r>
              <a:rPr lang="ru-RU" dirty="0" smtClean="0"/>
              <a:t> </a:t>
            </a:r>
            <a:r>
              <a:rPr lang="ru-RU" dirty="0" err="1" smtClean="0"/>
              <a:t>ү ы</a:t>
            </a:r>
            <a:r>
              <a:rPr lang="ru-RU" dirty="0" smtClean="0"/>
              <a:t> </a:t>
            </a:r>
          </a:p>
          <a:p>
            <a:r>
              <a:rPr lang="ru-RU" dirty="0" smtClean="0"/>
              <a:t>т </a:t>
            </a:r>
            <a:r>
              <a:rPr lang="ru-RU" dirty="0" err="1" smtClean="0"/>
              <a:t>р</a:t>
            </a:r>
            <a:r>
              <a:rPr lang="ru-RU" dirty="0" smtClean="0"/>
              <a:t> </a:t>
            </a:r>
            <a:r>
              <a:rPr lang="ru-RU" dirty="0" err="1" smtClean="0"/>
              <a:t>ұ </a:t>
            </a:r>
            <a:r>
              <a:rPr lang="ru-RU" dirty="0" smtClean="0"/>
              <a:t>б </a:t>
            </a:r>
            <a:r>
              <a:rPr lang="ru-RU" dirty="0" err="1" smtClean="0"/>
              <a:t>ы</a:t>
            </a:r>
            <a:r>
              <a:rPr lang="ru-RU" dirty="0" smtClean="0"/>
              <a:t> </a:t>
            </a:r>
            <a:r>
              <a:rPr lang="ru-RU" dirty="0" err="1" smtClean="0"/>
              <a:t>ш</a:t>
            </a:r>
            <a:r>
              <a:rPr lang="ru-RU" dirty="0" smtClean="0"/>
              <a:t> </a:t>
            </a:r>
            <a:r>
              <a:rPr lang="ru-RU" dirty="0" err="1" smtClean="0"/>
              <a:t>р</a:t>
            </a:r>
            <a:r>
              <a:rPr lang="ru-RU" dirty="0" smtClean="0"/>
              <a:t> </a:t>
            </a:r>
            <a:r>
              <a:rPr lang="ru-RU" dirty="0" err="1" smtClean="0"/>
              <a:t>ө </a:t>
            </a:r>
            <a:r>
              <a:rPr lang="ru-RU" dirty="0" smtClean="0"/>
              <a:t>т </a:t>
            </a:r>
          </a:p>
          <a:p>
            <a:r>
              <a:rPr lang="ru-RU" dirty="0" err="1" smtClean="0"/>
              <a:t>р</a:t>
            </a:r>
            <a:r>
              <a:rPr lang="ru-RU" dirty="0" smtClean="0"/>
              <a:t> в а </a:t>
            </a:r>
            <a:r>
              <a:rPr lang="ru-RU" dirty="0" err="1" smtClean="0"/>
              <a:t>д</a:t>
            </a:r>
            <a:r>
              <a:rPr lang="ru-RU" dirty="0" smtClean="0"/>
              <a:t> к а т </a:t>
            </a:r>
          </a:p>
          <a:p>
            <a:r>
              <a:rPr lang="ru-RU" dirty="0" err="1" smtClean="0"/>
              <a:t>қ </a:t>
            </a:r>
            <a:r>
              <a:rPr lang="ru-RU" dirty="0" smtClean="0"/>
              <a:t>т а </a:t>
            </a:r>
            <a:r>
              <a:rPr lang="ru-RU" dirty="0" err="1" smtClean="0"/>
              <a:t>з</a:t>
            </a:r>
            <a:r>
              <a:rPr lang="ru-RU" dirty="0" smtClean="0"/>
              <a:t> ж </a:t>
            </a:r>
            <a:r>
              <a:rPr lang="ru-RU" dirty="0" err="1" smtClean="0"/>
              <a:t>ы</a:t>
            </a:r>
            <a:r>
              <a:rPr lang="ru-RU" dirty="0" smtClean="0"/>
              <a:t> </a:t>
            </a:r>
            <a:r>
              <a:rPr lang="ru-RU" dirty="0" err="1" smtClean="0"/>
              <a:t>қ </a:t>
            </a:r>
            <a:r>
              <a:rPr lang="ru-RU" dirty="0" err="1" smtClean="0"/>
              <a:t>ы</a:t>
            </a:r>
            <a:endParaRPr lang="ru-RU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solidFill>
                  <a:srgbClr val="FF0000"/>
                </a:solidFill>
              </a:rPr>
              <a:t>МИНИТЕСТ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5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1. 10</a:t>
            </a:r>
            <a:r>
              <a:rPr lang="ru-RU" baseline="30000" dirty="0" smtClean="0"/>
              <a:t>100</a:t>
            </a:r>
            <a:r>
              <a:rPr lang="ru-RU" dirty="0" smtClean="0"/>
              <a:t> саны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А</a:t>
            </a:r>
            <a:r>
              <a:rPr lang="ru-RU" dirty="0" smtClean="0"/>
              <a:t>. Миллион; В.Триллион; С. </a:t>
            </a:r>
            <a:r>
              <a:rPr lang="ru-RU" dirty="0" err="1" smtClean="0"/>
              <a:t>Гугол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2. </a:t>
            </a:r>
            <a:r>
              <a:rPr lang="ru-RU" dirty="0" err="1" smtClean="0"/>
              <a:t>Оқушы </a:t>
            </a:r>
            <a:r>
              <a:rPr lang="ru-RU" dirty="0" err="1" smtClean="0"/>
              <a:t>дүкеннен </a:t>
            </a:r>
            <a:r>
              <a:rPr lang="ru-RU" dirty="0" smtClean="0"/>
              <a:t>7 </a:t>
            </a:r>
            <a:r>
              <a:rPr lang="ru-RU" dirty="0" err="1" smtClean="0"/>
              <a:t>бірдей</a:t>
            </a:r>
            <a:r>
              <a:rPr lang="ru-RU" dirty="0" smtClean="0"/>
              <a:t> </a:t>
            </a:r>
            <a:r>
              <a:rPr lang="ru-RU" dirty="0" err="1" smtClean="0"/>
              <a:t>дәптер сатып</a:t>
            </a:r>
            <a:r>
              <a:rPr lang="ru-RU" dirty="0" smtClean="0"/>
              <a:t> </a:t>
            </a:r>
            <a:r>
              <a:rPr lang="ru-RU" dirty="0" err="1" smtClean="0"/>
              <a:t>алды</a:t>
            </a:r>
            <a:r>
              <a:rPr lang="ru-RU" dirty="0" smtClean="0"/>
              <a:t>.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неше</a:t>
            </a:r>
            <a:r>
              <a:rPr lang="ru-RU" dirty="0" smtClean="0"/>
              <a:t> </a:t>
            </a:r>
            <a:r>
              <a:rPr lang="ru-RU" dirty="0" err="1" smtClean="0"/>
              <a:t>теңге төледі?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А.2000 </a:t>
            </a:r>
            <a:r>
              <a:rPr lang="ru-RU" dirty="0" err="1" smtClean="0"/>
              <a:t>теңге</a:t>
            </a:r>
            <a:r>
              <a:rPr lang="ru-RU" dirty="0" smtClean="0"/>
              <a:t>; В. 3070 </a:t>
            </a:r>
            <a:r>
              <a:rPr lang="ru-RU" dirty="0" err="1" smtClean="0"/>
              <a:t>теңге</a:t>
            </a:r>
            <a:r>
              <a:rPr lang="ru-RU" dirty="0" smtClean="0"/>
              <a:t>; С.1540теңге.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3. «Пропорция</a:t>
            </a:r>
            <a:r>
              <a:rPr lang="ru-RU" dirty="0" smtClean="0"/>
              <a:t>» грек </a:t>
            </a:r>
            <a:r>
              <a:rPr lang="ru-RU" dirty="0" err="1" smtClean="0"/>
              <a:t>тілінен</a:t>
            </a:r>
            <a:r>
              <a:rPr lang="ru-RU" dirty="0" smtClean="0"/>
              <a:t> </a:t>
            </a:r>
            <a:r>
              <a:rPr lang="ru-RU" dirty="0" err="1" smtClean="0"/>
              <a:t>аударғанда нені</a:t>
            </a:r>
            <a:r>
              <a:rPr lang="ru-RU" dirty="0" smtClean="0"/>
              <a:t> </a:t>
            </a:r>
            <a:r>
              <a:rPr lang="ru-RU" dirty="0" err="1" smtClean="0"/>
              <a:t>білдіреді</a:t>
            </a:r>
            <a:r>
              <a:rPr lang="ru-RU" dirty="0" smtClean="0"/>
              <a:t>?</a:t>
            </a:r>
          </a:p>
          <a:p>
            <a:pPr>
              <a:buNone/>
            </a:pPr>
            <a:r>
              <a:rPr lang="ru-RU" dirty="0" smtClean="0"/>
              <a:t>     А</a:t>
            </a:r>
            <a:r>
              <a:rPr lang="ru-RU" dirty="0" smtClean="0"/>
              <a:t>. </a:t>
            </a:r>
            <a:r>
              <a:rPr lang="ru-RU" dirty="0" err="1" smtClean="0"/>
              <a:t>Теңдік </a:t>
            </a:r>
            <a:r>
              <a:rPr lang="ru-RU" dirty="0" smtClean="0"/>
              <a:t>В. </a:t>
            </a:r>
            <a:r>
              <a:rPr lang="ru-RU" dirty="0" err="1" smtClean="0"/>
              <a:t>Әділдік С.Теңсіздік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4</a:t>
            </a:r>
            <a:r>
              <a:rPr lang="ru-RU" dirty="0" smtClean="0"/>
              <a:t>. </a:t>
            </a:r>
            <a:r>
              <a:rPr lang="ru-RU" dirty="0" err="1" smtClean="0"/>
              <a:t>Ең кіші</a:t>
            </a:r>
            <a:r>
              <a:rPr lang="ru-RU" dirty="0" smtClean="0"/>
              <a:t> </a:t>
            </a:r>
            <a:r>
              <a:rPr lang="ru-RU" dirty="0" err="1" smtClean="0"/>
              <a:t>жай</a:t>
            </a:r>
            <a:r>
              <a:rPr lang="ru-RU" dirty="0" smtClean="0"/>
              <a:t> сан</a:t>
            </a:r>
          </a:p>
          <a:p>
            <a:pPr>
              <a:buNone/>
            </a:pPr>
            <a:r>
              <a:rPr lang="ru-RU" dirty="0" smtClean="0"/>
              <a:t>     А</a:t>
            </a:r>
            <a:r>
              <a:rPr lang="ru-RU" dirty="0" smtClean="0"/>
              <a:t>. 0; В.1; </a:t>
            </a:r>
            <a:r>
              <a:rPr lang="ru-RU" b="1" dirty="0" smtClean="0"/>
              <a:t>С</a:t>
            </a:r>
            <a:r>
              <a:rPr lang="ru-RU" dirty="0" smtClean="0"/>
              <a:t>. 2.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5</a:t>
            </a:r>
            <a:r>
              <a:rPr lang="ru-RU" dirty="0" smtClean="0"/>
              <a:t>. </a:t>
            </a:r>
            <a:r>
              <a:rPr lang="ru-RU" dirty="0" err="1" smtClean="0"/>
              <a:t>Қорадағы тауықтармен қояндарың аяқтары </a:t>
            </a:r>
            <a:r>
              <a:rPr lang="ru-RU" dirty="0" smtClean="0"/>
              <a:t>50, </a:t>
            </a:r>
            <a:r>
              <a:rPr lang="ru-RU" dirty="0" err="1" smtClean="0"/>
              <a:t>бастары</a:t>
            </a:r>
            <a:r>
              <a:rPr lang="ru-RU" dirty="0" smtClean="0"/>
              <a:t> 19. </a:t>
            </a:r>
            <a:r>
              <a:rPr lang="ru-RU" dirty="0" err="1" smtClean="0"/>
              <a:t>Тауықтар нешеу</a:t>
            </a:r>
            <a:r>
              <a:rPr lang="ru-RU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А</a:t>
            </a:r>
            <a:r>
              <a:rPr lang="ru-RU" dirty="0" smtClean="0"/>
              <a:t>. 20; В. 13; С. 26.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solidFill>
                  <a:srgbClr val="FF0000"/>
                </a:solidFill>
              </a:rPr>
              <a:t>ҚОРЫТЫНДЫ: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sz="3600" dirty="0" smtClean="0"/>
          </a:p>
          <a:p>
            <a:pPr algn="ctr"/>
            <a:r>
              <a:rPr lang="ru-RU" sz="3600" dirty="0" err="1" smtClean="0"/>
              <a:t>Сайыс</a:t>
            </a:r>
            <a:r>
              <a:rPr lang="ru-RU" sz="3600" dirty="0" smtClean="0"/>
              <a:t> </a:t>
            </a:r>
            <a:r>
              <a:rPr lang="ru-RU" sz="3600" dirty="0" err="1" smtClean="0"/>
              <a:t>соңында қазылар алқасы ұпай </a:t>
            </a:r>
            <a:r>
              <a:rPr lang="ru-RU" sz="3600" dirty="0" smtClean="0"/>
              <a:t>саны </a:t>
            </a:r>
            <a:r>
              <a:rPr lang="ru-RU" sz="3600" dirty="0" err="1" smtClean="0"/>
              <a:t>бойынша</a:t>
            </a:r>
            <a:r>
              <a:rPr lang="ru-RU" sz="3600" dirty="0" smtClean="0"/>
              <a:t> </a:t>
            </a:r>
            <a:r>
              <a:rPr lang="ru-RU" sz="3600" dirty="0" err="1" smtClean="0"/>
              <a:t>жеңімпаздарды анықтап</a:t>
            </a:r>
            <a:r>
              <a:rPr lang="ru-RU" sz="3600" dirty="0" smtClean="0"/>
              <a:t>, </a:t>
            </a:r>
            <a:r>
              <a:rPr lang="ru-RU" sz="3600" dirty="0" err="1" smtClean="0"/>
              <a:t>белсене</a:t>
            </a:r>
            <a:r>
              <a:rPr lang="ru-RU" sz="3600" dirty="0" smtClean="0"/>
              <a:t> </a:t>
            </a:r>
            <a:r>
              <a:rPr lang="ru-RU" sz="3600" dirty="0" err="1" smtClean="0"/>
              <a:t>қатысқан оқушылар марапатталады</a:t>
            </a:r>
            <a:r>
              <a:rPr lang="ru-RU" sz="3600" dirty="0" smtClean="0"/>
              <a:t>.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МАҚСАТЫ: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1) </a:t>
            </a:r>
            <a:r>
              <a:rPr lang="ru-RU" dirty="0" err="1" smtClean="0"/>
              <a:t>Оқушылардың ой-өрісін кеңейтіп есте</a:t>
            </a:r>
            <a:r>
              <a:rPr lang="ru-RU" dirty="0" smtClean="0"/>
              <a:t> </a:t>
            </a:r>
            <a:r>
              <a:rPr lang="ru-RU" dirty="0" err="1" smtClean="0"/>
              <a:t>сақтау қабілетін </a:t>
            </a:r>
            <a:r>
              <a:rPr lang="ru-RU" dirty="0" err="1" smtClean="0"/>
              <a:t>шыңдау</a:t>
            </a:r>
            <a:r>
              <a:rPr lang="ru-RU" dirty="0" smtClean="0"/>
              <a:t>. </a:t>
            </a:r>
            <a:r>
              <a:rPr lang="ru-RU" dirty="0" err="1" smtClean="0"/>
              <a:t>Оқушылардың білімге</a:t>
            </a:r>
            <a:r>
              <a:rPr lang="ru-RU" dirty="0" smtClean="0"/>
              <a:t> </a:t>
            </a:r>
            <a:r>
              <a:rPr lang="ru-RU" dirty="0" err="1" smtClean="0"/>
              <a:t>қызығушылығын </a:t>
            </a:r>
            <a:r>
              <a:rPr lang="ru-RU" dirty="0" err="1" smtClean="0"/>
              <a:t>арттыру</a:t>
            </a:r>
            <a:r>
              <a:rPr lang="ru-RU" dirty="0" smtClean="0"/>
              <a:t>;</a:t>
            </a:r>
          </a:p>
          <a:p>
            <a:endParaRPr lang="ru-RU" dirty="0" smtClean="0"/>
          </a:p>
          <a:p>
            <a:r>
              <a:rPr lang="ru-RU" dirty="0" smtClean="0"/>
              <a:t>2) </a:t>
            </a:r>
            <a:r>
              <a:rPr lang="ru-RU" dirty="0" err="1" smtClean="0"/>
              <a:t>Оқушыларды шапшаңдыққа</a:t>
            </a:r>
            <a:r>
              <a:rPr lang="ru-RU" dirty="0" smtClean="0"/>
              <a:t>, </a:t>
            </a:r>
            <a:r>
              <a:rPr lang="ru-RU" dirty="0" err="1" smtClean="0"/>
              <a:t>іздемпаздыққа</a:t>
            </a:r>
            <a:r>
              <a:rPr lang="ru-RU" dirty="0" smtClean="0"/>
              <a:t>, </a:t>
            </a:r>
            <a:r>
              <a:rPr lang="ru-RU" dirty="0" err="1" smtClean="0"/>
              <a:t>ұйымшылдыққа тәрбиелеу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ЖОСПАРЫ: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Топтың өзін таныстыруы</a:t>
            </a:r>
            <a:r>
              <a:rPr lang="ru-RU" dirty="0" smtClean="0"/>
              <a:t>, </a:t>
            </a:r>
            <a:r>
              <a:rPr lang="ru-RU" dirty="0" err="1" smtClean="0"/>
              <a:t>амандасу</a:t>
            </a:r>
            <a:r>
              <a:rPr lang="ru-RU" dirty="0" smtClean="0"/>
              <a:t> </a:t>
            </a:r>
            <a:r>
              <a:rPr lang="ru-RU" dirty="0" err="1" smtClean="0"/>
              <a:t>рәсімі.</a:t>
            </a:r>
            <a:endParaRPr lang="ru-RU" dirty="0" smtClean="0"/>
          </a:p>
          <a:p>
            <a:r>
              <a:rPr lang="ru-RU" dirty="0" err="1" smtClean="0"/>
              <a:t>Бәйге (логикалық есептер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Математикалық </a:t>
            </a:r>
            <a:r>
              <a:rPr lang="ru-RU" dirty="0" smtClean="0"/>
              <a:t>баскетбол</a:t>
            </a:r>
          </a:p>
          <a:p>
            <a:r>
              <a:rPr lang="ru-RU" dirty="0" err="1" smtClean="0"/>
              <a:t>Ғажайып алаңы </a:t>
            </a:r>
            <a:r>
              <a:rPr lang="ru-RU" dirty="0" smtClean="0"/>
              <a:t>(</a:t>
            </a:r>
            <a:r>
              <a:rPr lang="ru-RU" dirty="0" err="1" smtClean="0"/>
              <a:t>есептер</a:t>
            </a:r>
            <a:r>
              <a:rPr lang="ru-RU" dirty="0" smtClean="0"/>
              <a:t> </a:t>
            </a:r>
            <a:r>
              <a:rPr lang="ru-RU" dirty="0" err="1" smtClean="0"/>
              <a:t>шығару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Кім</a:t>
            </a:r>
            <a:r>
              <a:rPr lang="ru-RU" dirty="0" smtClean="0"/>
              <a:t> </a:t>
            </a:r>
            <a:r>
              <a:rPr lang="ru-RU" dirty="0" err="1" smtClean="0"/>
              <a:t>жылдам</a:t>
            </a:r>
            <a:endParaRPr lang="ru-RU" dirty="0" smtClean="0"/>
          </a:p>
          <a:p>
            <a:r>
              <a:rPr lang="ru-RU" dirty="0" err="1" smtClean="0"/>
              <a:t>Минитест</a:t>
            </a:r>
            <a:endParaRPr lang="ru-RU" dirty="0" smtClean="0"/>
          </a:p>
          <a:p>
            <a:r>
              <a:rPr lang="ru-RU" dirty="0" err="1" smtClean="0"/>
              <a:t>Жауабын</a:t>
            </a:r>
            <a:r>
              <a:rPr lang="ru-RU" dirty="0" smtClean="0"/>
              <a:t> тап (</a:t>
            </a:r>
            <a:r>
              <a:rPr lang="ru-RU" dirty="0" err="1" smtClean="0"/>
              <a:t>дәреженің формулаларын</a:t>
            </a:r>
            <a:r>
              <a:rPr lang="ru-RU" dirty="0" smtClean="0"/>
              <a:t> </a:t>
            </a:r>
            <a:r>
              <a:rPr lang="ru-RU" dirty="0" err="1" smtClean="0"/>
              <a:t>қолданып есептер</a:t>
            </a:r>
            <a:r>
              <a:rPr lang="ru-RU" dirty="0" smtClean="0"/>
              <a:t> </a:t>
            </a:r>
            <a:r>
              <a:rPr lang="ru-RU" dirty="0" err="1" smtClean="0"/>
              <a:t>шығару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НАҚЫЛ СӨЗДЕРІ: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0709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Арифметика </a:t>
            </a:r>
            <a:r>
              <a:rPr lang="ru-RU" dirty="0" err="1" smtClean="0"/>
              <a:t>математиканың</a:t>
            </a:r>
            <a:r>
              <a:rPr lang="ru-RU" dirty="0" smtClean="0"/>
              <a:t>, ал математика </a:t>
            </a:r>
            <a:r>
              <a:rPr lang="ru-RU" dirty="0" err="1" smtClean="0"/>
              <a:t>ғылымдардың </a:t>
            </a:r>
            <a:r>
              <a:rPr lang="ru-RU" dirty="0" err="1" smtClean="0"/>
              <a:t>патшасы</a:t>
            </a:r>
            <a:r>
              <a:rPr lang="ru-RU" dirty="0" smtClean="0"/>
              <a:t>       (К</a:t>
            </a:r>
            <a:r>
              <a:rPr lang="ru-RU" dirty="0" smtClean="0"/>
              <a:t>. Гаусс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r>
              <a:rPr lang="ru-RU" dirty="0" err="1" smtClean="0"/>
              <a:t>Ақыл-ойды тәртіпке келтіретін</a:t>
            </a:r>
            <a:r>
              <a:rPr lang="ru-RU" dirty="0" smtClean="0"/>
              <a:t> математика (М.В. Ломоносов</a:t>
            </a:r>
            <a:r>
              <a:rPr lang="ru-RU" dirty="0" smtClean="0"/>
              <a:t>)</a:t>
            </a:r>
          </a:p>
          <a:p>
            <a:endParaRPr lang="ru-RU" dirty="0" smtClean="0"/>
          </a:p>
          <a:p>
            <a:r>
              <a:rPr lang="ru-RU" dirty="0" smtClean="0"/>
              <a:t>Математика –</a:t>
            </a:r>
            <a:r>
              <a:rPr lang="ru-RU" dirty="0" err="1" smtClean="0"/>
              <a:t>барлық ғылымдардың тұңғышы және оларға пайдалы</a:t>
            </a:r>
            <a:r>
              <a:rPr lang="ru-RU" dirty="0" smtClean="0"/>
              <a:t> да, </a:t>
            </a:r>
            <a:r>
              <a:rPr lang="ru-RU" dirty="0" err="1" smtClean="0"/>
              <a:t>қажет </a:t>
            </a:r>
            <a:r>
              <a:rPr lang="ru-RU" dirty="0" smtClean="0"/>
              <a:t>те. (Р.Бэкон)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solidFill>
                  <a:srgbClr val="FF0000"/>
                </a:solidFill>
              </a:rPr>
              <a:t>ТАПСЫРМАЛАР: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u="sng" dirty="0" smtClean="0"/>
              <a:t>I</a:t>
            </a:r>
            <a:r>
              <a:rPr lang="ru-RU" u="sng" dirty="0" smtClean="0"/>
              <a:t> – </a:t>
            </a:r>
            <a:r>
              <a:rPr lang="ru-RU" u="sng" dirty="0" smtClean="0"/>
              <a:t>топ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(</a:t>
            </a:r>
            <a:r>
              <a:rPr lang="ru-RU" dirty="0" smtClean="0"/>
              <a:t>3</a:t>
            </a:r>
            <a:r>
              <a:rPr lang="ru-RU" baseline="30000" dirty="0" smtClean="0"/>
              <a:t>3 </a:t>
            </a:r>
            <a:r>
              <a:rPr lang="ru-RU" dirty="0" smtClean="0"/>
              <a:t>-</a:t>
            </a:r>
            <a:r>
              <a:rPr lang="ru-RU" dirty="0" smtClean="0"/>
              <a:t>23)</a:t>
            </a:r>
            <a:r>
              <a:rPr lang="ru-RU" baseline="30000" dirty="0" smtClean="0"/>
              <a:t>2</a:t>
            </a:r>
            <a:r>
              <a:rPr lang="ru-RU" dirty="0" smtClean="0"/>
              <a:t>=</a:t>
            </a:r>
          </a:p>
          <a:p>
            <a:pPr marL="514350" indent="-514350">
              <a:buAutoNum type="arabicParenR"/>
            </a:pPr>
            <a:r>
              <a:rPr lang="ru-RU" dirty="0" smtClean="0"/>
              <a:t> 5(-3)</a:t>
            </a:r>
            <a:r>
              <a:rPr lang="ru-RU" baseline="30000" dirty="0" smtClean="0"/>
              <a:t>2</a:t>
            </a:r>
            <a:r>
              <a:rPr lang="ru-RU" dirty="0" smtClean="0"/>
              <a:t>= 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13</a:t>
            </a:r>
            <a:r>
              <a:rPr lang="ru-RU" baseline="30000" dirty="0" smtClean="0"/>
              <a:t>2</a:t>
            </a:r>
            <a:r>
              <a:rPr lang="ru-RU" dirty="0" smtClean="0"/>
              <a:t>+11=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u="sng" dirty="0" smtClean="0"/>
              <a:t>II – топ</a:t>
            </a: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/>
              <a:t>(4</a:t>
            </a:r>
            <a:r>
              <a:rPr lang="ru-RU" baseline="30000" dirty="0" smtClean="0"/>
              <a:t>2</a:t>
            </a:r>
            <a:r>
              <a:rPr lang="ru-RU" dirty="0" smtClean="0"/>
              <a:t>-10)</a:t>
            </a:r>
            <a:r>
              <a:rPr lang="ru-RU" baseline="30000" dirty="0" smtClean="0"/>
              <a:t>2</a:t>
            </a:r>
            <a:r>
              <a:rPr lang="ru-RU" dirty="0" smtClean="0"/>
              <a:t>=</a:t>
            </a:r>
          </a:p>
          <a:p>
            <a:pPr marL="514350" indent="-514350">
              <a:buAutoNum type="arabicParenR"/>
            </a:pPr>
            <a:r>
              <a:rPr lang="ru-RU" dirty="0" smtClean="0"/>
              <a:t>4(-4)</a:t>
            </a:r>
            <a:r>
              <a:rPr lang="ru-RU" baseline="30000" dirty="0" smtClean="0"/>
              <a:t>3</a:t>
            </a:r>
            <a:r>
              <a:rPr lang="ru-RU" dirty="0" smtClean="0"/>
              <a:t>=</a:t>
            </a:r>
          </a:p>
          <a:p>
            <a:pPr marL="514350" indent="-514350">
              <a:buAutoNum type="arabicParenR"/>
            </a:pPr>
            <a:r>
              <a:rPr lang="ru-RU" dirty="0" smtClean="0"/>
              <a:t>16</a:t>
            </a:r>
            <a:r>
              <a:rPr lang="ru-RU" baseline="30000" dirty="0" smtClean="0"/>
              <a:t>2</a:t>
            </a:r>
            <a:r>
              <a:rPr lang="ru-RU" dirty="0" smtClean="0"/>
              <a:t>+4=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solidFill>
                  <a:srgbClr val="FF0000"/>
                </a:solidFill>
              </a:rPr>
              <a:t>ҒАЖАЙЫП АЛАҢ: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u="sng" dirty="0" smtClean="0"/>
              <a:t>20 ҰПАЙ</a:t>
            </a:r>
          </a:p>
          <a:p>
            <a:pPr algn="ctr"/>
            <a:endParaRPr lang="ru-RU" dirty="0" smtClean="0"/>
          </a:p>
          <a:p>
            <a:r>
              <a:rPr lang="ru-RU" dirty="0" err="1" smtClean="0"/>
              <a:t>(әзіл есеп</a:t>
            </a:r>
            <a:r>
              <a:rPr lang="ru-RU" dirty="0" smtClean="0"/>
              <a:t>) </a:t>
            </a:r>
            <a:r>
              <a:rPr lang="ru-RU" dirty="0" err="1" smtClean="0"/>
              <a:t>«Түлкі </a:t>
            </a:r>
            <a:r>
              <a:rPr lang="ru-RU" dirty="0" smtClean="0"/>
              <a:t>мен </a:t>
            </a:r>
            <a:r>
              <a:rPr lang="ru-RU" dirty="0" err="1" smtClean="0"/>
              <a:t>қасқыр</a:t>
            </a:r>
            <a:r>
              <a:rPr lang="ru-RU" dirty="0" smtClean="0"/>
              <a:t>»</a:t>
            </a:r>
          </a:p>
          <a:p>
            <a:r>
              <a:rPr lang="ru-RU" dirty="0" err="1" smtClean="0"/>
              <a:t>Екеуі</a:t>
            </a:r>
            <a:r>
              <a:rPr lang="ru-RU" dirty="0" smtClean="0"/>
              <a:t> </a:t>
            </a:r>
            <a:r>
              <a:rPr lang="ru-RU" dirty="0" err="1" smtClean="0"/>
              <a:t>тегін</a:t>
            </a:r>
            <a:r>
              <a:rPr lang="ru-RU" dirty="0" smtClean="0"/>
              <a:t> </a:t>
            </a:r>
            <a:r>
              <a:rPr lang="ru-RU" dirty="0" err="1" smtClean="0"/>
              <a:t>балыққа </a:t>
            </a:r>
            <a:r>
              <a:rPr lang="ru-RU" dirty="0" smtClean="0"/>
              <a:t>тап </a:t>
            </a:r>
            <a:r>
              <a:rPr lang="ru-RU" dirty="0" err="1" smtClean="0"/>
              <a:t>болады</a:t>
            </a:r>
            <a:r>
              <a:rPr lang="ru-RU" dirty="0" smtClean="0"/>
              <a:t>. </a:t>
            </a:r>
            <a:r>
              <a:rPr lang="ru-RU" dirty="0" err="1" smtClean="0"/>
              <a:t>Қасқыр айтады</a:t>
            </a:r>
            <a:r>
              <a:rPr lang="ru-RU" dirty="0" smtClean="0"/>
              <a:t> «Мен </a:t>
            </a:r>
            <a:r>
              <a:rPr lang="ru-RU" dirty="0" err="1" smtClean="0"/>
              <a:t>математикаға нашармын</a:t>
            </a:r>
            <a:r>
              <a:rPr lang="ru-RU" dirty="0" smtClean="0"/>
              <a:t>, </a:t>
            </a:r>
            <a:r>
              <a:rPr lang="ru-RU" dirty="0" err="1" smtClean="0"/>
              <a:t>балықты </a:t>
            </a:r>
            <a:r>
              <a:rPr lang="ru-RU" dirty="0" smtClean="0"/>
              <a:t>сен </a:t>
            </a:r>
            <a:r>
              <a:rPr lang="ru-RU" dirty="0" err="1" smtClean="0"/>
              <a:t>бөл</a:t>
            </a:r>
            <a:r>
              <a:rPr lang="ru-RU" dirty="0" smtClean="0"/>
              <a:t>» </a:t>
            </a:r>
            <a:r>
              <a:rPr lang="ru-RU" dirty="0" err="1" smtClean="0"/>
              <a:t>дейді</a:t>
            </a:r>
            <a:r>
              <a:rPr lang="ru-RU" dirty="0" smtClean="0"/>
              <a:t> </a:t>
            </a:r>
            <a:r>
              <a:rPr lang="ru-RU" dirty="0" err="1" smtClean="0"/>
              <a:t>түлкіге</a:t>
            </a:r>
            <a:r>
              <a:rPr lang="ru-RU" dirty="0" smtClean="0"/>
              <a:t>. Сонда </a:t>
            </a:r>
            <a:r>
              <a:rPr lang="ru-RU" dirty="0" err="1" smtClean="0"/>
              <a:t>түлкі саған біреу</a:t>
            </a:r>
            <a:r>
              <a:rPr lang="ru-RU" dirty="0" smtClean="0"/>
              <a:t>, </a:t>
            </a:r>
            <a:r>
              <a:rPr lang="ru-RU" dirty="0" err="1" smtClean="0"/>
              <a:t>маған екеу</a:t>
            </a:r>
            <a:r>
              <a:rPr lang="ru-RU" dirty="0" smtClean="0"/>
              <a:t>, </a:t>
            </a:r>
            <a:r>
              <a:rPr lang="ru-RU" dirty="0" err="1" smtClean="0"/>
              <a:t>саған үшеу</a:t>
            </a:r>
            <a:r>
              <a:rPr lang="ru-RU" dirty="0" smtClean="0"/>
              <a:t>, </a:t>
            </a:r>
            <a:r>
              <a:rPr lang="ru-RU" dirty="0" err="1" smtClean="0"/>
              <a:t>маған төртеу </a:t>
            </a:r>
            <a:r>
              <a:rPr lang="ru-RU" dirty="0" smtClean="0"/>
              <a:t>т.с.с. </a:t>
            </a:r>
            <a:r>
              <a:rPr lang="ru-RU" dirty="0" err="1" smtClean="0"/>
              <a:t>Ең соңында жиырма</a:t>
            </a:r>
            <a:r>
              <a:rPr lang="ru-RU" dirty="0" smtClean="0"/>
              <a:t> </a:t>
            </a:r>
            <a:r>
              <a:rPr lang="ru-RU" dirty="0" err="1" smtClean="0"/>
              <a:t>балықты өзіне салады</a:t>
            </a:r>
            <a:r>
              <a:rPr lang="ru-RU" dirty="0" smtClean="0"/>
              <a:t>. </a:t>
            </a:r>
            <a:r>
              <a:rPr lang="ru-RU" dirty="0" err="1" smtClean="0"/>
              <a:t>Кім</a:t>
            </a:r>
            <a:r>
              <a:rPr lang="ru-RU" dirty="0" smtClean="0"/>
              <a:t> </a:t>
            </a:r>
            <a:r>
              <a:rPr lang="ru-RU" dirty="0" err="1" smtClean="0"/>
              <a:t>көп алды</a:t>
            </a:r>
            <a:r>
              <a:rPr lang="ru-RU" dirty="0" smtClean="0"/>
              <a:t> </a:t>
            </a:r>
            <a:r>
              <a:rPr lang="ru-RU" dirty="0" err="1" smtClean="0"/>
              <a:t>және қаншаға артық алды</a:t>
            </a:r>
            <a:r>
              <a:rPr lang="ru-RU" dirty="0" smtClean="0"/>
              <a:t>?</a:t>
            </a:r>
            <a:r>
              <a:rPr lang="ru-RU" i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502312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20 ҰПАЙ</a:t>
            </a:r>
          </a:p>
          <a:p>
            <a:endParaRPr lang="ru-RU" dirty="0" smtClean="0"/>
          </a:p>
          <a:p>
            <a:pPr algn="ctr"/>
            <a:r>
              <a:rPr lang="ru-RU" dirty="0" err="1" smtClean="0"/>
              <a:t>«Қу </a:t>
            </a:r>
            <a:r>
              <a:rPr lang="ru-RU" dirty="0" err="1" smtClean="0"/>
              <a:t>түлкі</a:t>
            </a:r>
            <a:r>
              <a:rPr lang="ru-RU" dirty="0" err="1" smtClean="0"/>
              <a:t>»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Шал </a:t>
            </a:r>
            <a:r>
              <a:rPr lang="ru-RU" dirty="0" err="1" smtClean="0"/>
              <a:t>балықтарды көп аулап</a:t>
            </a:r>
            <a:r>
              <a:rPr lang="ru-RU" dirty="0" smtClean="0"/>
              <a:t> </a:t>
            </a:r>
            <a:r>
              <a:rPr lang="ru-RU" dirty="0" err="1" smtClean="0"/>
              <a:t>әндетіп келе</a:t>
            </a:r>
            <a:r>
              <a:rPr lang="ru-RU" dirty="0" smtClean="0"/>
              <a:t> </a:t>
            </a:r>
            <a:r>
              <a:rPr lang="ru-RU" dirty="0" err="1" smtClean="0"/>
              <a:t>жатса</a:t>
            </a:r>
            <a:r>
              <a:rPr lang="ru-RU" dirty="0" smtClean="0"/>
              <a:t>, </a:t>
            </a:r>
            <a:r>
              <a:rPr lang="ru-RU" dirty="0" err="1" smtClean="0"/>
              <a:t>жолда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түлкі сұлап жатады</a:t>
            </a:r>
            <a:r>
              <a:rPr lang="ru-RU" dirty="0" smtClean="0"/>
              <a:t>, </a:t>
            </a:r>
            <a:r>
              <a:rPr lang="ru-RU" dirty="0" err="1" smtClean="0"/>
              <a:t>шал</a:t>
            </a:r>
            <a:r>
              <a:rPr lang="ru-RU" dirty="0" smtClean="0"/>
              <a:t> </a:t>
            </a:r>
            <a:r>
              <a:rPr lang="ru-RU" dirty="0" err="1" smtClean="0"/>
              <a:t>қуанып кемпіріме</a:t>
            </a:r>
            <a:r>
              <a:rPr lang="ru-RU" dirty="0" smtClean="0"/>
              <a:t> </a:t>
            </a:r>
            <a:r>
              <a:rPr lang="ru-RU" dirty="0" err="1" smtClean="0"/>
              <a:t>жаға болады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түлкіні шанаға салып</a:t>
            </a:r>
            <a:r>
              <a:rPr lang="ru-RU" dirty="0" smtClean="0"/>
              <a:t> </a:t>
            </a:r>
            <a:r>
              <a:rPr lang="ru-RU" dirty="0" err="1" smtClean="0"/>
              <a:t>алады</a:t>
            </a:r>
            <a:r>
              <a:rPr lang="ru-RU" dirty="0" smtClean="0"/>
              <a:t>. Ал </a:t>
            </a:r>
            <a:r>
              <a:rPr lang="ru-RU" dirty="0" err="1" smtClean="0"/>
              <a:t>түлкі жолда</a:t>
            </a:r>
            <a:r>
              <a:rPr lang="ru-RU" dirty="0" smtClean="0"/>
              <a:t> 1 </a:t>
            </a:r>
            <a:r>
              <a:rPr lang="ru-RU" dirty="0" err="1" smtClean="0"/>
              <a:t>минутта</a:t>
            </a:r>
            <a:r>
              <a:rPr lang="ru-RU" dirty="0" smtClean="0"/>
              <a:t> 1 </a:t>
            </a:r>
            <a:r>
              <a:rPr lang="ru-RU" dirty="0" err="1" smtClean="0"/>
              <a:t>балық</a:t>
            </a:r>
            <a:r>
              <a:rPr lang="ru-RU" dirty="0" smtClean="0"/>
              <a:t>, 2 </a:t>
            </a:r>
            <a:r>
              <a:rPr lang="ru-RU" dirty="0" err="1" smtClean="0"/>
              <a:t>минутта</a:t>
            </a:r>
            <a:r>
              <a:rPr lang="ru-RU" dirty="0" smtClean="0"/>
              <a:t> 2 </a:t>
            </a:r>
            <a:r>
              <a:rPr lang="ru-RU" dirty="0" err="1" smtClean="0"/>
              <a:t>балық</a:t>
            </a:r>
            <a:r>
              <a:rPr lang="ru-RU" dirty="0" smtClean="0"/>
              <a:t>, т.с.с.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лақтырғанда алдыңғы лақтырғаннан </a:t>
            </a:r>
            <a:r>
              <a:rPr lang="ru-RU" dirty="0" smtClean="0"/>
              <a:t>2 </a:t>
            </a:r>
            <a:r>
              <a:rPr lang="ru-RU" dirty="0" err="1" smtClean="0"/>
              <a:t>есе</a:t>
            </a:r>
            <a:r>
              <a:rPr lang="ru-RU" dirty="0" smtClean="0"/>
              <a:t> </a:t>
            </a:r>
            <a:r>
              <a:rPr lang="ru-RU" dirty="0" err="1" smtClean="0"/>
              <a:t>артық лақтыра береді</a:t>
            </a:r>
            <a:r>
              <a:rPr lang="ru-RU" dirty="0" smtClean="0"/>
              <a:t>. 7 </a:t>
            </a:r>
            <a:r>
              <a:rPr lang="ru-RU" dirty="0" err="1" smtClean="0"/>
              <a:t>минутта</a:t>
            </a:r>
            <a:r>
              <a:rPr lang="ru-RU" dirty="0" smtClean="0"/>
              <a:t> </a:t>
            </a:r>
            <a:r>
              <a:rPr lang="ru-RU" dirty="0" err="1" smtClean="0"/>
              <a:t>барлығы неше</a:t>
            </a:r>
            <a:r>
              <a:rPr lang="ru-RU" dirty="0" smtClean="0"/>
              <a:t> </a:t>
            </a:r>
            <a:r>
              <a:rPr lang="ru-RU" dirty="0" err="1" smtClean="0"/>
              <a:t>балық лақтырған</a:t>
            </a:r>
            <a:r>
              <a:rPr lang="ru-RU" dirty="0" smtClean="0"/>
              <a:t>. 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solidFill>
                  <a:srgbClr val="FF0000"/>
                </a:solidFill>
              </a:rPr>
              <a:t>ҒАЖАЙЫП АЛАҢ: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solidFill>
                  <a:srgbClr val="FF0000"/>
                </a:solidFill>
              </a:rPr>
              <a:t>ҒАЖАЙЫП АЛАҢ: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kk-KZ" dirty="0" smtClean="0"/>
              <a:t>20 ҰПАЙ</a:t>
            </a:r>
          </a:p>
          <a:p>
            <a:pPr algn="ctr">
              <a:buNone/>
            </a:pP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 err="1" smtClean="0"/>
              <a:t>Тосап</a:t>
            </a:r>
            <a:r>
              <a:rPr lang="ru-RU" dirty="0" smtClean="0"/>
              <a:t> </a:t>
            </a:r>
            <a:r>
              <a:rPr lang="ru-RU" dirty="0" err="1" smtClean="0"/>
              <a:t>жеу</a:t>
            </a:r>
            <a:r>
              <a:rPr lang="ru-RU" dirty="0" smtClean="0"/>
              <a:t>» Бала 600г </a:t>
            </a:r>
            <a:r>
              <a:rPr lang="ru-RU" dirty="0" err="1" smtClean="0"/>
              <a:t>тосапты</a:t>
            </a:r>
            <a:r>
              <a:rPr lang="ru-RU" dirty="0" smtClean="0"/>
              <a:t> 6 минут, ал </a:t>
            </a:r>
            <a:r>
              <a:rPr lang="ru-RU" dirty="0" err="1" smtClean="0"/>
              <a:t>Карлсон</a:t>
            </a:r>
            <a:r>
              <a:rPr lang="ru-RU" dirty="0" smtClean="0"/>
              <a:t> 2 </a:t>
            </a:r>
            <a:r>
              <a:rPr lang="ru-RU" dirty="0" err="1" smtClean="0"/>
              <a:t>есе</a:t>
            </a:r>
            <a:r>
              <a:rPr lang="ru-RU" dirty="0" smtClean="0"/>
              <a:t> </a:t>
            </a:r>
            <a:r>
              <a:rPr lang="ru-RU" dirty="0" err="1" smtClean="0"/>
              <a:t>артық жейді</a:t>
            </a:r>
            <a:r>
              <a:rPr lang="ru-RU" dirty="0" smtClean="0"/>
              <a:t>. </a:t>
            </a:r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бірге</a:t>
            </a:r>
            <a:r>
              <a:rPr lang="ru-RU" dirty="0" smtClean="0"/>
              <a:t> </a:t>
            </a:r>
            <a:r>
              <a:rPr lang="ru-RU" dirty="0" err="1" smtClean="0"/>
              <a:t>неше</a:t>
            </a:r>
            <a:r>
              <a:rPr lang="ru-RU" dirty="0" smtClean="0"/>
              <a:t> </a:t>
            </a:r>
            <a:r>
              <a:rPr lang="ru-RU" dirty="0" err="1" smtClean="0"/>
              <a:t>минутта</a:t>
            </a:r>
            <a:r>
              <a:rPr lang="ru-RU" dirty="0" smtClean="0"/>
              <a:t> </a:t>
            </a:r>
            <a:r>
              <a:rPr lang="ru-RU" dirty="0" err="1" smtClean="0"/>
              <a:t>жейді</a:t>
            </a:r>
            <a:r>
              <a:rPr lang="ru-RU" dirty="0" smtClean="0"/>
              <a:t>?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dirty="0" smtClean="0">
                <a:solidFill>
                  <a:srgbClr val="FF0000"/>
                </a:solidFill>
              </a:rPr>
              <a:t>ҒАЖАЙЫП АЛАҢ: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u="sng" dirty="0" err="1" smtClean="0"/>
              <a:t>Сол</a:t>
            </a:r>
            <a:r>
              <a:rPr lang="ru-RU" u="sng" dirty="0" smtClean="0"/>
              <a:t> </a:t>
            </a:r>
            <a:r>
              <a:rPr lang="ru-RU" u="sng" dirty="0" err="1" smtClean="0"/>
              <a:t>жақтағы </a:t>
            </a:r>
            <a:r>
              <a:rPr lang="ru-RU" u="sng" dirty="0" smtClean="0"/>
              <a:t>30</a:t>
            </a:r>
            <a:endParaRPr lang="ru-RU" dirty="0" smtClean="0"/>
          </a:p>
          <a:p>
            <a:r>
              <a:rPr lang="ru-RU" dirty="0" err="1" smtClean="0"/>
              <a:t>Ең алғаш Еуропаға </a:t>
            </a:r>
            <a:r>
              <a:rPr lang="ru-RU" dirty="0" smtClean="0"/>
              <a:t>«миллион» </a:t>
            </a:r>
            <a:r>
              <a:rPr lang="ru-RU" dirty="0" err="1" smtClean="0"/>
              <a:t>сөзін әкелген кім</a:t>
            </a:r>
            <a:r>
              <a:rPr lang="ru-RU" dirty="0" smtClean="0"/>
              <a:t>?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u="sng" dirty="0" err="1" smtClean="0"/>
              <a:t>Ортадағы </a:t>
            </a:r>
            <a:r>
              <a:rPr lang="ru-RU" u="sng" dirty="0" smtClean="0"/>
              <a:t>30</a:t>
            </a:r>
            <a:endParaRPr lang="ru-RU" dirty="0" smtClean="0"/>
          </a:p>
          <a:p>
            <a:r>
              <a:rPr lang="ru-RU" dirty="0" err="1" smtClean="0"/>
              <a:t>Үлкен және кіші</a:t>
            </a:r>
            <a:r>
              <a:rPr lang="ru-RU" dirty="0" smtClean="0"/>
              <a:t> </a:t>
            </a:r>
            <a:r>
              <a:rPr lang="ru-RU" dirty="0" err="1" smtClean="0"/>
              <a:t>белгілерін</a:t>
            </a:r>
            <a:r>
              <a:rPr lang="ru-RU" dirty="0" smtClean="0"/>
              <a:t> </a:t>
            </a:r>
            <a:r>
              <a:rPr lang="ru-RU" dirty="0" err="1" smtClean="0"/>
              <a:t>енгізген</a:t>
            </a:r>
            <a:r>
              <a:rPr lang="ru-RU" dirty="0" smtClean="0"/>
              <a:t> </a:t>
            </a:r>
            <a:r>
              <a:rPr lang="ru-RU" dirty="0" err="1" smtClean="0"/>
              <a:t>ағылшын математигі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u="sng" dirty="0" err="1" smtClean="0"/>
              <a:t>Оң жақтағы </a:t>
            </a:r>
            <a:r>
              <a:rPr lang="ru-RU" u="sng" dirty="0" smtClean="0"/>
              <a:t>30</a:t>
            </a:r>
            <a:endParaRPr lang="ru-RU" dirty="0" smtClean="0"/>
          </a:p>
          <a:p>
            <a:r>
              <a:rPr lang="ru-RU" dirty="0" smtClean="0"/>
              <a:t>1637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координаталық түзуді енгізіп</a:t>
            </a:r>
            <a:r>
              <a:rPr lang="ru-RU" dirty="0" smtClean="0"/>
              <a:t>, </a:t>
            </a:r>
            <a:r>
              <a:rPr lang="ru-RU" dirty="0" err="1" smtClean="0"/>
              <a:t>теріс</a:t>
            </a:r>
            <a:r>
              <a:rPr lang="ru-RU" dirty="0" smtClean="0"/>
              <a:t> </a:t>
            </a:r>
            <a:r>
              <a:rPr lang="ru-RU" dirty="0" err="1" smtClean="0"/>
              <a:t>және оң сандарға түсінік берген</a:t>
            </a:r>
            <a:r>
              <a:rPr lang="ru-RU" dirty="0" smtClean="0"/>
              <a:t> француз </a:t>
            </a:r>
            <a:r>
              <a:rPr lang="ru-RU" dirty="0" err="1" smtClean="0"/>
              <a:t>математигі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24</TotalTime>
  <Words>382</Words>
  <Application>Microsoft Office PowerPoint</Application>
  <PresentationFormat>Экран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Литейная</vt:lpstr>
      <vt:lpstr>Сыныптан тыс жұмыс.  </vt:lpstr>
      <vt:lpstr>МАҚСАТЫ:</vt:lpstr>
      <vt:lpstr>ЖОСПАРЫ:</vt:lpstr>
      <vt:lpstr>НАҚЫЛ СӨЗДЕРІ:</vt:lpstr>
      <vt:lpstr>ТАПСЫРМАЛАР:</vt:lpstr>
      <vt:lpstr>ҒАЖАЙЫП АЛАҢ:</vt:lpstr>
      <vt:lpstr>ҒАЖАЙЫП АЛАҢ:</vt:lpstr>
      <vt:lpstr>ҒАЖАЙЫП АЛАҢ:</vt:lpstr>
      <vt:lpstr>ҒАЖАЙЫП АЛАҢ:</vt:lpstr>
      <vt:lpstr>ҒАЖАЙЫП АЛАҢ:</vt:lpstr>
      <vt:lpstr>КІМ ЖЫЛДАМ?</vt:lpstr>
      <vt:lpstr>МИНИТЕСТ</vt:lpstr>
      <vt:lpstr>ҚОРЫТЫНДЫ: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Сыныптан тыс жұмыс.  </dc:title>
  <dc:creator>Admin</dc:creator>
  <cp:lastModifiedBy>Admin</cp:lastModifiedBy>
  <cp:revision>5</cp:revision>
  <dcterms:created xsi:type="dcterms:W3CDTF">2017-10-20T04:11:27Z</dcterms:created>
  <dcterms:modified xsi:type="dcterms:W3CDTF">2017-10-20T04:48:03Z</dcterms:modified>
</cp:coreProperties>
</file>