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204864"/>
            <a:ext cx="6768752" cy="2448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hivurokov.ru/kopilka/up/html/2017/01/24/k_58875c777ac25/img_user_file_58875c78053b9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tilimen.org/kirispe-masati-v2/9501_html_m22f88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" y="260648"/>
            <a:ext cx="900522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8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c/cd/Kroliki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5"/>
            <a:ext cx="4720096" cy="35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gemen.kz/wp-content/uploads/2016/05/13-05-2016-zhanu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181"/>
            <a:ext cx="4720096" cy="33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habar.kz/archive/media/k2/items/cache/003b08bfed85a8139bd977deb45f463f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16" y="-12213"/>
            <a:ext cx="4452484" cy="35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pol4.ru/img/picture/Feb/11/44e5a6cefe493cdadefc76df3a39107e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1" y="3510001"/>
            <a:ext cx="4463999" cy="33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46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Farida</dc:creator>
  <cp:lastModifiedBy>Farida</cp:lastModifiedBy>
  <cp:revision>2</cp:revision>
  <dcterms:created xsi:type="dcterms:W3CDTF">2017-06-13T14:30:52Z</dcterms:created>
  <dcterms:modified xsi:type="dcterms:W3CDTF">2017-06-13T14:48:24Z</dcterms:modified>
</cp:coreProperties>
</file>