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810" r:id="rId2"/>
  </p:sldMasterIdLst>
  <p:notesMasterIdLst>
    <p:notesMasterId r:id="rId17"/>
  </p:notesMasterIdLst>
  <p:sldIdLst>
    <p:sldId id="256" r:id="rId3"/>
    <p:sldId id="266" r:id="rId4"/>
    <p:sldId id="267" r:id="rId5"/>
    <p:sldId id="269" r:id="rId6"/>
    <p:sldId id="270" r:id="rId7"/>
    <p:sldId id="274" r:id="rId8"/>
    <p:sldId id="271" r:id="rId9"/>
    <p:sldId id="273" r:id="rId10"/>
    <p:sldId id="257" r:id="rId11"/>
    <p:sldId id="263" r:id="rId12"/>
    <p:sldId id="258" r:id="rId13"/>
    <p:sldId id="265" r:id="rId14"/>
    <p:sldId id="264" r:id="rId15"/>
    <p:sldId id="26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660066"/>
    <a:srgbClr val="0000CC"/>
    <a:srgbClr val="000000"/>
    <a:srgbClr val="996633"/>
    <a:srgbClr val="33CC33"/>
    <a:srgbClr val="FFFFFF"/>
    <a:srgbClr val="CC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28" autoAdjust="0"/>
  </p:normalViewPr>
  <p:slideViewPr>
    <p:cSldViewPr>
      <p:cViewPr>
        <p:scale>
          <a:sx n="70" d="100"/>
          <a:sy n="70" d="100"/>
        </p:scale>
        <p:origin x="-1140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CC73F62-2D44-4093-9D28-0871044F14FC}" type="datetimeFigureOut">
              <a:rPr lang="ru-RU"/>
              <a:pPr>
                <a:defRPr/>
              </a:pPr>
              <a:t>25.02.2017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E068175-AE53-4CC4-B369-8EA6EA500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037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00 w 5184"/>
                  <a:gd name="T3" fmla="*/ 3159 h 3159"/>
                  <a:gd name="T4" fmla="*/ 520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8 w 556"/>
                  <a:gd name="T5" fmla="*/ 3159 h 3159"/>
                  <a:gd name="T6" fmla="*/ 55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2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2 w 251"/>
                <a:gd name="T7" fmla="*/ 12 h 12"/>
                <a:gd name="T8" fmla="*/ 252 w 251"/>
                <a:gd name="T9" fmla="*/ 0 h 12"/>
                <a:gd name="T10" fmla="*/ 252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51 w 251"/>
                <a:gd name="T5" fmla="*/ 12 h 12"/>
                <a:gd name="T6" fmla="*/ 3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886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886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4254DB-A742-494D-9E4D-69EE7A46B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31321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E4BD-E604-413A-9F65-B5924DBCC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892880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D0E29-B20B-4F61-9CB7-444CE5B00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41994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23E0A-BF73-4B61-B175-0290765C7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1155628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32184-CE8C-4184-AA89-2B60DFEBCE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8F35E-BA5E-4026-B2CC-7CA3E52AD7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0F66A-0811-4515-887F-936BBB5DC4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B8180-C3C3-4A5B-857F-E417AC85D6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72D73-3999-400B-8484-90CF252F70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A8E3B-9C2E-4686-807F-532916095C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1ED50-E99A-4992-B48F-5752808281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119E-CBAA-4CF3-BF3D-18DE42F12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250290"/>
      </p:ext>
    </p:extLst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3249F8-1202-4BD1-B3B2-A2D222702F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C6A86-2C92-46F2-A08B-629969E945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E8A7AF-FA7E-4422-ADD5-62395FEEBD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D4C12-081F-48DB-955C-A75FA65A69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72534-9532-47FC-80B2-BED66FFAD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1339541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37DB5-0828-4F4E-BFB6-9006CFBD5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8538915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15575-C731-49BE-84EC-60BBFA377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18560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34468-DF4D-4D96-857F-8D380EA2A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6561031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CE1C-9FB6-46D9-8060-C842BC3C3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1466377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C152B-E4A2-467A-9AA5-5424CFD5D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3228086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CF0F1-3CF1-4250-BAC3-715485DA3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0981207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3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65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3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78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78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78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78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9515366-17BC-428B-96CF-353592735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ransition spd="med">
    <p:random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www.ZHARAR.com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515366-17BC-428B-96CF-3535927356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med"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23000">
              <a:srgbClr val="C7AC4C"/>
            </a:gs>
            <a:gs pos="55000">
              <a:srgbClr val="E6D78A"/>
            </a:gs>
            <a:gs pos="70000">
              <a:srgbClr val="C7AC4C"/>
            </a:gs>
            <a:gs pos="88000">
              <a:srgbClr val="E6D78A"/>
            </a:gs>
            <a:gs pos="100000">
              <a:srgbClr val="E6DCA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690688" y="115888"/>
            <a:ext cx="5761037" cy="1944687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smtClean="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«Алтын</a:t>
            </a:r>
          </a:p>
          <a:p>
            <a:pPr algn="ctr"/>
            <a:r>
              <a:rPr lang="ru-RU" sz="3600" b="1" i="1" kern="10" smtClean="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теңге</a:t>
            </a:r>
            <a:r>
              <a:rPr lang="ru-RU" sz="3600" b="1" i="1" kern="1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"</a:t>
            </a:r>
            <a:endParaRPr lang="ru-RU" sz="3600" b="1" i="1" kern="10" dirty="0">
              <a:ln w="19050">
                <a:solidFill>
                  <a:srgbClr val="FEFEFE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057900"/>
            <a:ext cx="21907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900113" y="260350"/>
            <a:ext cx="7559675" cy="597693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D1C39F"/>
              </a:gs>
              <a:gs pos="17500">
                <a:srgbClr val="F0EBD5"/>
              </a:gs>
              <a:gs pos="50000">
                <a:srgbClr val="FFEFD1"/>
              </a:gs>
              <a:gs pos="82500">
                <a:srgbClr val="F0EBD5"/>
              </a:gs>
              <a:gs pos="100000">
                <a:srgbClr val="D1C39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rgbClr val="9966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763713" y="1196975"/>
            <a:ext cx="5761037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b="1" i="1"/>
              <a:t>1994 жылы 1993 жылғы үлгідегі номиналы 200 теңгелік және 1994 жылғы үлгідегі 500 теңгелік банкноттар; </a:t>
            </a:r>
          </a:p>
          <a:p>
            <a:pPr eaLnBrk="1" hangingPunct="1"/>
            <a:r>
              <a:rPr lang="ru-RU" sz="1200" b="1" i="1"/>
              <a:t>1995 жылы 1994 жылғы үлгідегі номиналы 1000 теңгелік банкноттар; </a:t>
            </a:r>
          </a:p>
          <a:p>
            <a:pPr eaLnBrk="1" hangingPunct="1"/>
            <a:r>
              <a:rPr lang="ru-RU" sz="1200" b="1" i="1"/>
              <a:t>1996 жылы 1996 жылғы үлгідегі номиналы 2000 теңгелік банкноттар; </a:t>
            </a:r>
          </a:p>
          <a:p>
            <a:pPr eaLnBrk="1" hangingPunct="1"/>
            <a:r>
              <a:rPr lang="ru-RU" sz="1200" b="1" i="1"/>
              <a:t>1997 жылы номиналы 1, 5, 10, 20, 50 теңгелік монеталар (жаңа дизайны); </a:t>
            </a:r>
          </a:p>
          <a:p>
            <a:pPr eaLnBrk="1" hangingPunct="1"/>
            <a:r>
              <a:rPr lang="ru-RU" sz="1200" b="1" i="1"/>
              <a:t>1999 жылы 1998 жылғы үлгідегі номиналы 5000 теңгелік банкноттар; </a:t>
            </a:r>
          </a:p>
          <a:p>
            <a:pPr eaLnBrk="1" hangingPunct="1"/>
            <a:r>
              <a:rPr lang="ru-RU" sz="1200" b="1" i="1"/>
              <a:t>2000 жылы 1999 жылғы үлгідегі номиналы 200 және 500 теңгелік банкноттар (дизайны өзгертілген), </a:t>
            </a:r>
          </a:p>
          <a:p>
            <a:pPr eaLnBrk="1" hangingPunct="1"/>
            <a:r>
              <a:rPr lang="ru-RU" sz="1200" b="1" i="1"/>
              <a:t>2001 жылы:</a:t>
            </a:r>
          </a:p>
          <a:p>
            <a:pPr eaLnBrk="1" hangingPunct="1"/>
            <a:r>
              <a:rPr lang="ru-RU" sz="1200" b="1" i="1"/>
              <a:t>2000 жылғы үлгідегі номиналы 1000 және 2000 теңгелік банкноттар (дизайны өзгертілген); </a:t>
            </a:r>
          </a:p>
          <a:p>
            <a:pPr eaLnBrk="1" hangingPunct="1"/>
            <a:r>
              <a:rPr lang="ru-RU" sz="1200" b="1" i="1"/>
              <a:t>2001 жылғы үлгідегі номиналы 100 теңгелік банкноттар (дизайны ішінара өзгертілген); </a:t>
            </a:r>
          </a:p>
          <a:p>
            <a:pPr eaLnBrk="1" hangingPunct="1"/>
            <a:r>
              <a:rPr lang="ru-RU" sz="1200" b="1" i="1"/>
              <a:t>Қазақстан Республикасы тәуелсіздігінің 10 жылдығына арналған 2001 жылғы үлгідегі 5000 теңгелік мерейтойлық банкноттар; </a:t>
            </a:r>
          </a:p>
          <a:p>
            <a:pPr eaLnBrk="1" hangingPunct="1"/>
            <a:r>
              <a:rPr lang="ru-RU" sz="1200" b="1" i="1"/>
              <a:t>2001 жылғы үлгідегі 5000 теңгелік банкноттар (дизайны ішінара өзгертілген). </a:t>
            </a:r>
          </a:p>
          <a:p>
            <a:pPr eaLnBrk="1" hangingPunct="1"/>
            <a:r>
              <a:rPr lang="ru-RU" sz="1200" b="1" i="1"/>
              <a:t>2002 жылы:</a:t>
            </a:r>
          </a:p>
          <a:p>
            <a:pPr eaLnBrk="1" hangingPunct="1"/>
            <a:r>
              <a:rPr lang="ru-RU" sz="1200" b="1" i="1"/>
              <a:t>2003 жылғы үлгідегі номиналы 100 теңгелік банкноттар; </a:t>
            </a:r>
          </a:p>
          <a:p>
            <a:pPr eaLnBrk="1" hangingPunct="1"/>
            <a:r>
              <a:rPr lang="ru-RU" sz="1200" b="1" i="1"/>
              <a:t>1999 жылғы үлгідегі номиналы 200 және 500 теңгелік банкноттар (дизайны ішінара өзгертілген) шығарылды. </a:t>
            </a:r>
          </a:p>
          <a:p>
            <a:pPr eaLnBrk="1" hangingPunct="1"/>
            <a:r>
              <a:rPr lang="ru-RU" sz="1200" b="1" i="1"/>
              <a:t>2003 жылы:</a:t>
            </a:r>
          </a:p>
          <a:p>
            <a:pPr eaLnBrk="1" hangingPunct="1"/>
            <a:r>
              <a:rPr lang="ru-RU" sz="1200" b="1" i="1"/>
              <a:t>2003 жылғы үлгідегі номиналы 10 000 теңгелік банкноттар. </a:t>
            </a:r>
          </a:p>
          <a:p>
            <a:pPr eaLnBrk="1" hangingPunct="1"/>
            <a:r>
              <a:rPr lang="ru-RU" sz="1200" b="1" i="1"/>
              <a:t>2006 жылы:</a:t>
            </a:r>
          </a:p>
          <a:p>
            <a:pPr eaLnBrk="1" hangingPunct="1"/>
            <a:r>
              <a:rPr lang="ru-RU" sz="1200" b="1" i="1"/>
              <a:t>200, 500, 1000, 2000, 5000 және 10000 теңгелік банкноттар (мүлде жаңа дизайн). </a:t>
            </a:r>
          </a:p>
          <a:p>
            <a:pPr eaLnBrk="1" hangingPunct="1">
              <a:spcBef>
                <a:spcPct val="50000"/>
              </a:spcBef>
            </a:pPr>
            <a:endParaRPr lang="ru-RU" sz="1200" b="1" i="1"/>
          </a:p>
        </p:txBody>
      </p: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12001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11969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1054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тенге 1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4114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тенге2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828925"/>
            <a:ext cx="38385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тенге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337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851275" y="3357563"/>
            <a:ext cx="12954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200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779838" y="6481763"/>
            <a:ext cx="1439862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2000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50825" y="3716338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10000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80907" name="AutoShape 11"/>
          <p:cNvSpPr>
            <a:spLocks noChangeArrowheads="1"/>
          </p:cNvSpPr>
          <p:nvPr/>
        </p:nvSpPr>
        <p:spPr bwMode="auto">
          <a:xfrm flipH="1">
            <a:off x="3779838" y="2924175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8" name="AutoShape 12"/>
          <p:cNvSpPr>
            <a:spLocks noChangeArrowheads="1"/>
          </p:cNvSpPr>
          <p:nvPr/>
        </p:nvSpPr>
        <p:spPr bwMode="auto">
          <a:xfrm>
            <a:off x="4859338" y="6021388"/>
            <a:ext cx="360362" cy="360362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7 h 21600"/>
              <a:gd name="T4" fmla="*/ 54004 w 21600"/>
              <a:gd name="T5" fmla="*/ 360362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9" name="AutoShape 13"/>
          <p:cNvSpPr>
            <a:spLocks noChangeArrowheads="1"/>
          </p:cNvSpPr>
          <p:nvPr/>
        </p:nvSpPr>
        <p:spPr bwMode="auto">
          <a:xfrm rot="5400000">
            <a:off x="1908176" y="3789362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10" name="WordArt 14"/>
          <p:cNvSpPr>
            <a:spLocks noChangeArrowheads="1" noChangeShapeType="1" noTextEdit="1"/>
          </p:cNvSpPr>
          <p:nvPr/>
        </p:nvSpPr>
        <p:spPr bwMode="auto">
          <a:xfrm>
            <a:off x="3905250" y="260350"/>
            <a:ext cx="5238750" cy="58737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Courier New"/>
                <a:cs typeface="Courier New"/>
              </a:rPr>
              <a:t>Ұлттық валютамыз - теңге </a:t>
            </a:r>
          </a:p>
        </p:txBody>
      </p:sp>
      <p:sp>
        <p:nvSpPr>
          <p:cNvPr id="80911" name="WordArt 15"/>
          <p:cNvSpPr>
            <a:spLocks noChangeArrowheads="1" noChangeShapeType="1" noTextEdit="1"/>
          </p:cNvSpPr>
          <p:nvPr/>
        </p:nvSpPr>
        <p:spPr bwMode="auto">
          <a:xfrm>
            <a:off x="4643438" y="1268413"/>
            <a:ext cx="3457575" cy="8636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Courier New"/>
                <a:cs typeface="Courier New"/>
              </a:rPr>
              <a:t>Банкноттар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09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86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86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809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8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260"/>
                            </p:stCondLst>
                            <p:childTnLst>
                              <p:par>
                                <p:cTn id="6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809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26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animBg="1"/>
      <p:bldP spid="80904" grpId="0" animBg="1"/>
      <p:bldP spid="80905" grpId="0" animBg="1"/>
      <p:bldP spid="80907" grpId="0" animBg="1"/>
      <p:bldP spid="80908" grpId="0" animBg="1"/>
      <p:bldP spid="80909" grpId="0" animBg="1"/>
      <p:bldP spid="80910" grpId="0" animBg="1"/>
      <p:bldP spid="809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373313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25750"/>
            <a:ext cx="393541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4319587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7" name="AutoShape 7"/>
          <p:cNvSpPr>
            <a:spLocks noChangeArrowheads="1"/>
          </p:cNvSpPr>
          <p:nvPr/>
        </p:nvSpPr>
        <p:spPr bwMode="auto">
          <a:xfrm flipH="1">
            <a:off x="2700338" y="4365625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28" name="AutoShape 8"/>
          <p:cNvSpPr>
            <a:spLocks noChangeArrowheads="1"/>
          </p:cNvSpPr>
          <p:nvPr/>
        </p:nvSpPr>
        <p:spPr bwMode="auto">
          <a:xfrm>
            <a:off x="4427538" y="6021388"/>
            <a:ext cx="360362" cy="360362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7 h 21600"/>
              <a:gd name="T4" fmla="*/ 54004 w 21600"/>
              <a:gd name="T5" fmla="*/ 360362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 rot="-5400000">
            <a:off x="3419475" y="2565400"/>
            <a:ext cx="360363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3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2124075" y="4797425"/>
            <a:ext cx="1582738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 500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3276600" y="6481763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1000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203575" y="3068638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5000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36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36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76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  <p:bldP spid="107528" grpId="0" animBg="1"/>
      <p:bldP spid="107529" grpId="0" animBg="1"/>
      <p:bldP spid="107530" grpId="0" animBg="1"/>
      <p:bldP spid="107531" grpId="0" animBg="1"/>
      <p:bldP spid="1075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17" name="Picture 21" descr="t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131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WordArt 8"/>
          <p:cNvSpPr>
            <a:spLocks noChangeArrowheads="1" noChangeShapeType="1" noTextEdit="1"/>
          </p:cNvSpPr>
          <p:nvPr/>
        </p:nvSpPr>
        <p:spPr bwMode="auto">
          <a:xfrm>
            <a:off x="1476375" y="188913"/>
            <a:ext cx="5975350" cy="1397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chemeClr val="tx1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Мерекелік теңге</a:t>
            </a: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23749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229225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20938"/>
            <a:ext cx="3048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24400"/>
            <a:ext cx="2808288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13" name="Picture 17" descr="ten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8002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6" name="Picture 20" descr="t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8" name="Picture 22" descr="t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68863"/>
            <a:ext cx="28797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Рақмет</a:t>
            </a:r>
          </a:p>
        </p:txBody>
      </p:sp>
      <p:pic>
        <p:nvPicPr>
          <p:cNvPr id="94213" name="Picture 5" descr="j022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1525"/>
            <a:ext cx="17795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j022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 descr="j0222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 descr="j022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0" descr="Тенг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1866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4716463" y="37893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42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kk-KZ" dirty="0" smtClean="0"/>
              <a:t>Айырбастау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280920" cy="47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051" name="Picture 3" descr="C:\Users\марал\Desktop\Новая папка\20161125_13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494" y="620688"/>
            <a:ext cx="8556835" cy="55054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ал\Desktop\Новая папка\20161125_13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17377" y="1199047"/>
            <a:ext cx="6125271" cy="42484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Тәуелсіздік  алған  елдің ең  бірінші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айрықша   белгісі</a:t>
            </a:r>
            <a:r>
              <a:rPr lang="ru-RU" dirty="0">
                <a:solidFill>
                  <a:srgbClr val="FF0000"/>
                </a:solidFill>
              </a:rPr>
              <a:t> -  </a:t>
            </a:r>
            <a:r>
              <a:rPr lang="ru-RU" dirty="0" err="1">
                <a:solidFill>
                  <a:srgbClr val="FF0000"/>
                </a:solidFill>
              </a:rPr>
              <a:t>ұлттық </a:t>
            </a:r>
            <a:r>
              <a:rPr lang="ru-RU" dirty="0" smtClean="0">
                <a:solidFill>
                  <a:srgbClr val="FF0000"/>
                </a:solidFill>
              </a:rPr>
              <a:t>валюта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марал\Desktop\теңге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600" dirty="0" smtClean="0"/>
              <a:t> </a:t>
            </a:r>
            <a:r>
              <a:rPr lang="ru-RU" sz="4600" dirty="0" err="1" smtClean="0"/>
              <a:t>Елбасының берген</a:t>
            </a:r>
            <a:r>
              <a:rPr lang="ru-RU" sz="4600" dirty="0" smtClean="0"/>
              <a:t> </a:t>
            </a:r>
            <a:r>
              <a:rPr lang="ru-RU" sz="4600" dirty="0" err="1" smtClean="0"/>
              <a:t>тапсырмасына</a:t>
            </a:r>
            <a:r>
              <a:rPr lang="ru-RU" sz="4600" dirty="0" smtClean="0"/>
              <a:t>  </a:t>
            </a:r>
            <a:r>
              <a:rPr lang="ru-RU" sz="4600" dirty="0" err="1" smtClean="0"/>
              <a:t>сәйкес   ұлттық </a:t>
            </a:r>
            <a:r>
              <a:rPr lang="ru-RU" sz="4600" dirty="0" smtClean="0"/>
              <a:t>валюта   1993 </a:t>
            </a:r>
            <a:r>
              <a:rPr lang="ru-RU" sz="4600" dirty="0" err="1" smtClean="0"/>
              <a:t>жылғы </a:t>
            </a:r>
            <a:r>
              <a:rPr lang="ru-RU" sz="4600" dirty="0" smtClean="0"/>
              <a:t> 12 </a:t>
            </a:r>
            <a:r>
              <a:rPr lang="ru-RU" sz="4600" dirty="0" err="1" smtClean="0"/>
              <a:t>қарашадағы </a:t>
            </a:r>
            <a:r>
              <a:rPr lang="ru-RU" sz="4600" dirty="0" smtClean="0"/>
              <a:t> </a:t>
            </a:r>
            <a:r>
              <a:rPr lang="ru-RU" sz="4600" dirty="0" err="1" smtClean="0"/>
              <a:t>жарлығымен </a:t>
            </a:r>
            <a:r>
              <a:rPr lang="ru-RU" sz="4600" dirty="0" smtClean="0"/>
              <a:t>15 </a:t>
            </a:r>
            <a:r>
              <a:rPr lang="ru-RU" sz="4600" dirty="0" err="1" smtClean="0"/>
              <a:t>қараша </a:t>
            </a:r>
            <a:r>
              <a:rPr lang="ru-RU" sz="4600" dirty="0" smtClean="0"/>
              <a:t> </a:t>
            </a:r>
            <a:r>
              <a:rPr lang="ru-RU" sz="4600" dirty="0" err="1" smtClean="0"/>
              <a:t>күні </a:t>
            </a:r>
            <a:r>
              <a:rPr lang="ru-RU" sz="4600" dirty="0" smtClean="0"/>
              <a:t> </a:t>
            </a:r>
            <a:r>
              <a:rPr lang="ru-RU" sz="4600" dirty="0" err="1" smtClean="0"/>
              <a:t>таңертеңгі </a:t>
            </a:r>
            <a:r>
              <a:rPr lang="ru-RU" sz="4600" dirty="0" smtClean="0"/>
              <a:t> </a:t>
            </a:r>
            <a:r>
              <a:rPr lang="ru-RU" sz="4600" dirty="0" err="1" smtClean="0"/>
              <a:t>сағат </a:t>
            </a:r>
            <a:r>
              <a:rPr lang="ru-RU" sz="4600" dirty="0" smtClean="0"/>
              <a:t> 8:00-ден   </a:t>
            </a:r>
            <a:r>
              <a:rPr lang="ru-RU" sz="4600" dirty="0" err="1" smtClean="0"/>
              <a:t>бастап</a:t>
            </a:r>
            <a:r>
              <a:rPr lang="ru-RU" sz="4600" dirty="0" smtClean="0"/>
              <a:t>  </a:t>
            </a:r>
            <a:r>
              <a:rPr lang="ru-RU" sz="4600" dirty="0" err="1" smtClean="0"/>
              <a:t>енгізіліп</a:t>
            </a:r>
            <a:r>
              <a:rPr lang="ru-RU" sz="4600" dirty="0" smtClean="0"/>
              <a:t> , </a:t>
            </a:r>
            <a:r>
              <a:rPr lang="ru-RU" sz="4600" dirty="0" err="1" smtClean="0"/>
              <a:t>елдің </a:t>
            </a:r>
            <a:r>
              <a:rPr lang="ru-RU" sz="4600" dirty="0" smtClean="0"/>
              <a:t>  </a:t>
            </a:r>
            <a:r>
              <a:rPr lang="ru-RU" sz="4600" dirty="0" err="1" smtClean="0"/>
              <a:t>қолына</a:t>
            </a:r>
            <a:r>
              <a:rPr lang="ru-RU" sz="4600" dirty="0" smtClean="0"/>
              <a:t>  </a:t>
            </a:r>
          </a:p>
          <a:p>
            <a:pPr algn="ctr">
              <a:buNone/>
            </a:pPr>
            <a:r>
              <a:rPr lang="ru-RU" sz="4600" dirty="0" smtClean="0"/>
              <a:t> </a:t>
            </a:r>
            <a:r>
              <a:rPr lang="ru-RU" sz="4600" dirty="0" err="1" smtClean="0"/>
              <a:t>тиіп</a:t>
            </a:r>
            <a:r>
              <a:rPr lang="ru-RU" sz="4600" dirty="0" smtClean="0"/>
              <a:t> ,  ел </a:t>
            </a:r>
            <a:r>
              <a:rPr lang="ru-RU" sz="4600" dirty="0" err="1" smtClean="0"/>
              <a:t>мәре </a:t>
            </a:r>
            <a:r>
              <a:rPr lang="ru-RU" sz="4600" dirty="0" smtClean="0"/>
              <a:t>– </a:t>
            </a:r>
            <a:r>
              <a:rPr lang="ru-RU" sz="4600" dirty="0" err="1" smtClean="0"/>
              <a:t>сәре </a:t>
            </a:r>
            <a:r>
              <a:rPr lang="ru-RU" sz="4600" dirty="0" smtClean="0"/>
              <a:t> </a:t>
            </a:r>
            <a:r>
              <a:rPr lang="ru-RU" sz="4600" dirty="0" err="1" smtClean="0"/>
              <a:t>болысты</a:t>
            </a:r>
            <a:r>
              <a:rPr lang="ru-RU" sz="4600" dirty="0" smtClean="0"/>
              <a:t>. </a:t>
            </a:r>
            <a:r>
              <a:rPr lang="ru-RU" sz="4600" dirty="0" err="1" smtClean="0"/>
              <a:t>Өйткені  төл  теңгеміз</a:t>
            </a:r>
            <a:r>
              <a:rPr lang="ru-RU" sz="4600" dirty="0" smtClean="0"/>
              <a:t>  </a:t>
            </a:r>
          </a:p>
          <a:p>
            <a:pPr algn="ctr">
              <a:buNone/>
            </a:pPr>
            <a:r>
              <a:rPr lang="ru-RU" sz="4600" dirty="0" err="1" smtClean="0"/>
              <a:t>тәуелсіздігіміздің</a:t>
            </a:r>
            <a:r>
              <a:rPr lang="ru-RU" sz="4600" dirty="0" smtClean="0"/>
              <a:t> </a:t>
            </a:r>
          </a:p>
          <a:p>
            <a:pPr algn="ctr">
              <a:buNone/>
            </a:pPr>
            <a:r>
              <a:rPr lang="ru-RU" sz="4600" dirty="0" err="1" smtClean="0"/>
              <a:t> басты</a:t>
            </a:r>
            <a:r>
              <a:rPr lang="ru-RU" sz="4600" dirty="0" smtClean="0"/>
              <a:t> </a:t>
            </a:r>
            <a:r>
              <a:rPr lang="ru-RU" sz="4600" dirty="0" err="1" smtClean="0"/>
              <a:t>белгісі</a:t>
            </a:r>
            <a:r>
              <a:rPr lang="ru-RU" sz="4600" dirty="0" smtClean="0"/>
              <a:t>   </a:t>
            </a:r>
            <a:r>
              <a:rPr lang="ru-RU" sz="4600" dirty="0" err="1" smtClean="0"/>
              <a:t>еді</a:t>
            </a:r>
            <a:r>
              <a:rPr lang="ru-RU" sz="4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марал\Desktop\Новая папка\20161125_13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379113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WordArt 6"/>
          <p:cNvSpPr>
            <a:spLocks noChangeArrowheads="1" noChangeShapeType="1" noTextEdit="1"/>
          </p:cNvSpPr>
          <p:nvPr/>
        </p:nvSpPr>
        <p:spPr bwMode="auto">
          <a:xfrm>
            <a:off x="1011238" y="3157538"/>
            <a:ext cx="7127875" cy="5334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k-KZ" sz="3600" b="1" kern="1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/>
                <a:cs typeface="Arial"/>
              </a:rPr>
              <a:t> _______ ______</a:t>
            </a:r>
            <a:endParaRPr lang="ru-RU" sz="3600" b="1" kern="1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275"/>
            <a:ext cx="9144000" cy="440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0" y="7938"/>
            <a:ext cx="9144000" cy="2446337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 dirty="0" err="1">
                <a:solidFill>
                  <a:srgbClr val="FFFF00"/>
                </a:solidFill>
              </a:rPr>
              <a:t>Қазақстан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r>
              <a:rPr lang="ru-RU" b="1" i="1" dirty="0" err="1">
                <a:solidFill>
                  <a:srgbClr val="FFFF00"/>
                </a:solidFill>
              </a:rPr>
              <a:t>теңгесі</a:t>
            </a:r>
            <a:r>
              <a:rPr lang="ru-RU" i="1" dirty="0">
                <a:solidFill>
                  <a:srgbClr val="FFFF00"/>
                </a:solidFill>
              </a:rPr>
              <a:t> — </a:t>
            </a:r>
            <a:r>
              <a:rPr lang="ru-RU" i="1" dirty="0" err="1">
                <a:solidFill>
                  <a:srgbClr val="FFFF00"/>
                </a:solidFill>
              </a:rPr>
              <a:t>Қазақстан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Республикасының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ұлттық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валютасы</a:t>
            </a:r>
            <a:r>
              <a:rPr lang="ru-RU" i="1" dirty="0">
                <a:solidFill>
                  <a:srgbClr val="FFFF00"/>
                </a:solidFill>
              </a:rPr>
              <a:t>. </a:t>
            </a:r>
            <a:r>
              <a:rPr lang="ru-RU" i="1" dirty="0" err="1">
                <a:solidFill>
                  <a:srgbClr val="FFFF00"/>
                </a:solidFill>
              </a:rPr>
              <a:t>Қазақстан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Республикасының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Президенттің</a:t>
            </a:r>
            <a:r>
              <a:rPr lang="ru-RU" i="1" dirty="0">
                <a:solidFill>
                  <a:srgbClr val="FFFF00"/>
                </a:solidFill>
              </a:rPr>
              <a:t> 1993 ж. </a:t>
            </a:r>
            <a:r>
              <a:rPr lang="ru-RU" i="1" dirty="0" err="1">
                <a:solidFill>
                  <a:srgbClr val="FFFF00"/>
                </a:solidFill>
              </a:rPr>
              <a:t>қараша</a:t>
            </a:r>
            <a:r>
              <a:rPr lang="ru-RU" i="1" dirty="0">
                <a:solidFill>
                  <a:srgbClr val="FFFF00"/>
                </a:solidFill>
              </a:rPr>
              <a:t> 15 </a:t>
            </a:r>
            <a:r>
              <a:rPr lang="ru-RU" i="1" dirty="0" err="1">
                <a:solidFill>
                  <a:srgbClr val="FFFF00"/>
                </a:solidFill>
              </a:rPr>
              <a:t>жарлығы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бойынша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айналысқа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еңгізілді</a:t>
            </a:r>
            <a:r>
              <a:rPr lang="ru-RU" i="1" dirty="0">
                <a:solidFill>
                  <a:srgbClr val="FFFF00"/>
                </a:solidFill>
              </a:rPr>
              <a:t>. </a:t>
            </a:r>
          </a:p>
          <a:p>
            <a:pPr>
              <a:spcBef>
                <a:spcPct val="50000"/>
              </a:spcBef>
              <a:defRPr/>
            </a:pPr>
            <a:endParaRPr lang="ru-RU" i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kk-KZ" i="1" dirty="0">
                <a:solidFill>
                  <a:srgbClr val="FFFF00"/>
                </a:solidFill>
              </a:rPr>
              <a:t>Тәуелсіз егемен мемлекеттің міндетті рәміздерінің бірі оның ұлттық валютасы болып табылады. Сонымен бірге, кез келген мемлекеттің тарихына оның бір-ақ рет енгізілетін өз валютасының тарихы да кіреді. Ұлттық валюта елдің өткенін, бүгінгісін және болашағын бейнелейді.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nimBg="1"/>
    </p:bldLst>
  </p:timing>
</p:sld>
</file>

<file path=ppt/theme/theme1.xml><?xml version="1.0" encoding="utf-8"?>
<a:theme xmlns:a="http://schemas.openxmlformats.org/drawingml/2006/main" name="Сумерки">
  <a:themeElements>
    <a:clrScheme name="Сумерки 4">
      <a:dk1>
        <a:srgbClr val="55863C"/>
      </a:dk1>
      <a:lt1>
        <a:srgbClr val="FFFFFF"/>
      </a:lt1>
      <a:dk2>
        <a:srgbClr val="375F2F"/>
      </a:dk2>
      <a:lt2>
        <a:srgbClr val="D1EFB3"/>
      </a:lt2>
      <a:accent1>
        <a:srgbClr val="00CC66"/>
      </a:accent1>
      <a:accent2>
        <a:srgbClr val="8EAC66"/>
      </a:accent2>
      <a:accent3>
        <a:srgbClr val="AEB6AD"/>
      </a:accent3>
      <a:accent4>
        <a:srgbClr val="DADADA"/>
      </a:accent4>
      <a:accent5>
        <a:srgbClr val="AAE2B8"/>
      </a:accent5>
      <a:accent6>
        <a:srgbClr val="809B5C"/>
      </a:accent6>
      <a:hlink>
        <a:srgbClr val="B4EF7F"/>
      </a:hlink>
      <a:folHlink>
        <a:srgbClr val="F8F6AC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301</Words>
  <Application>Microsoft Office PowerPoint</Application>
  <PresentationFormat>Экран (4:3)</PresentationFormat>
  <Paragraphs>40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Сумерки</vt:lpstr>
      <vt:lpstr>Тема Office</vt:lpstr>
      <vt:lpstr>Слайд 1</vt:lpstr>
      <vt:lpstr>Айырбастау</vt:lpstr>
      <vt:lpstr>Слайд 3</vt:lpstr>
      <vt:lpstr>Слайд 4</vt:lpstr>
      <vt:lpstr> Тәуелсіздік  алған  елдің ең  бірінші айрықша   белгісі -  ұлттық валюта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Рақмет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марал</cp:lastModifiedBy>
  <cp:revision>12</cp:revision>
  <dcterms:created xsi:type="dcterms:W3CDTF">2009-09-26T09:44:59Z</dcterms:created>
  <dcterms:modified xsi:type="dcterms:W3CDTF">2017-02-25T07:28:18Z</dcterms:modified>
</cp:coreProperties>
</file>