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5" r:id="rId4"/>
    <p:sldId id="264" r:id="rId5"/>
    <p:sldId id="261" r:id="rId6"/>
    <p:sldId id="262" r:id="rId7"/>
    <p:sldId id="263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2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ұщ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740080" cy="481136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kk-KZ" b="1" spc="50" dirty="0" smtClean="0">
                <a:ln w="11430"/>
                <a:solidFill>
                  <a:srgbClr val="00502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k-KZ" sz="3600" b="1" spc="50" dirty="0" smtClean="0">
                <a:ln w="11430"/>
                <a:solidFill>
                  <a:srgbClr val="00502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Б. Момышұлы туралы мәлімет беру;</a:t>
            </a:r>
          </a:p>
          <a:p>
            <a:pPr>
              <a:buNone/>
            </a:pPr>
            <a:r>
              <a:rPr lang="kk-KZ" sz="3600" b="1" spc="50" dirty="0" smtClean="0">
                <a:ln w="11430"/>
                <a:solidFill>
                  <a:srgbClr val="00502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“Ұшқан ұя” әңгімесімен таныстыру;</a:t>
            </a:r>
          </a:p>
          <a:p>
            <a:pPr>
              <a:buNone/>
            </a:pPr>
            <a:r>
              <a:rPr lang="kk-KZ" sz="3600" b="1" spc="50" dirty="0" smtClean="0">
                <a:ln w="11430"/>
                <a:solidFill>
                  <a:srgbClr val="00502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Өз бетінше жұмыс істей білуге ықпал ету;</a:t>
            </a:r>
          </a:p>
          <a:p>
            <a:pPr>
              <a:buNone/>
            </a:pPr>
            <a:r>
              <a:rPr lang="kk-KZ" sz="3600" b="1" spc="50" dirty="0" smtClean="0">
                <a:ln w="11430"/>
                <a:solidFill>
                  <a:srgbClr val="00502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 Бауыржан Момышұлының шығармасын оқи отырып, оқушының патриоттық сезімін ояту.</a:t>
            </a:r>
            <a:endParaRPr lang="ru-RU" sz="3600" b="1" spc="50" dirty="0">
              <a:ln w="11430"/>
              <a:solidFill>
                <a:srgbClr val="00502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sz="4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Сабақтың мақсаты: </a:t>
            </a:r>
            <a:endParaRPr lang="ru-RU" sz="44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ауы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ауыр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029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476672"/>
            <a:ext cx="66247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Текст надписи</a:t>
            </a:r>
          </a:p>
        </p:txBody>
      </p:sp>
      <p:pic>
        <p:nvPicPr>
          <p:cNvPr id="5" name="Рисунок 4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7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Прямоугольник 5"/>
          <p:cNvSpPr/>
          <p:nvPr/>
        </p:nvSpPr>
        <p:spPr>
          <a:xfrm>
            <a:off x="1763688" y="908720"/>
            <a:ext cx="612068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Топтық жұмыс</a:t>
            </a:r>
            <a:endParaRPr lang="ru-RU" sz="66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7030A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Рисунок 6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5892" y="0"/>
            <a:ext cx="9149892" cy="685800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331640" y="1052736"/>
            <a:ext cx="7200800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Топтық  жұмыс</a:t>
            </a:r>
          </a:p>
          <a:p>
            <a:endParaRPr lang="kk-KZ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63688" y="2492896"/>
            <a:ext cx="633670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І-топ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 </a:t>
            </a:r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Топтастыру</a:t>
            </a:r>
            <a:endParaRPr lang="ru-RU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r>
              <a:rPr lang="kk-KZ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ІІ–топ: Сингвейн</a:t>
            </a:r>
          </a:p>
          <a:p>
            <a:r>
              <a:rPr lang="kk-KZ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ІІІ –топ: Интервью</a:t>
            </a:r>
          </a:p>
          <a:p>
            <a:r>
              <a:rPr lang="kk-KZ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</a:t>
            </a:r>
            <a:r>
              <a:rPr lang="kk-KZ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–топ: Эссе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ауыр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772" y="0"/>
            <a:ext cx="9147772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ауыр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</TotalTime>
  <Words>67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Слайд 1</vt:lpstr>
      <vt:lpstr>Сабақтың мақсаты: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</dc:creator>
  <cp:lastModifiedBy>Windows</cp:lastModifiedBy>
  <cp:revision>7</cp:revision>
  <dcterms:created xsi:type="dcterms:W3CDTF">2017-11-28T08:23:28Z</dcterms:created>
  <dcterms:modified xsi:type="dcterms:W3CDTF">2017-11-28T09:23:57Z</dcterms:modified>
</cp:coreProperties>
</file>