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827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808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24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00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53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57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594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337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128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886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57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15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545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245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257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87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A007-793E-4E0B-BAFB-1CAE90082DEB}" type="datetimeFigureOut">
              <a:rPr lang="ru-KZ" smtClean="0"/>
              <a:t>18.05.2020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35DC12-E497-4C9C-B7DF-46BD25ED7E4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779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M38Eh37Y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E12CB-FF10-4C7D-B965-BC4D60CC9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03" y="370746"/>
            <a:ext cx="6166021" cy="904145"/>
          </a:xfrm>
        </p:spPr>
        <p:txBody>
          <a:bodyPr>
            <a:normAutofit/>
          </a:bodyPr>
          <a:lstStyle/>
          <a:p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</a:t>
            </a:r>
            <a:endParaRPr lang="ru-K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B85DB1-83EB-406F-84C8-EFACCE146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7443"/>
            <a:ext cx="9144000" cy="2230352"/>
          </a:xfrm>
        </p:spPr>
        <p:txBody>
          <a:bodyPr>
            <a:noAutofit/>
          </a:bodyPr>
          <a:lstStyle/>
          <a:p>
            <a:pPr algn="ctr"/>
            <a:r>
              <a:rPr lang="kk-K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Адалдықты мұра еткен ұлы Абай</a:t>
            </a:r>
            <a:endParaRPr lang="ru-K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45A93-CB86-40F7-BB13-71D2C78CC745}"/>
              </a:ext>
            </a:extLst>
          </p:cNvPr>
          <p:cNvSpPr txBox="1"/>
          <p:nvPr/>
        </p:nvSpPr>
        <p:spPr>
          <a:xfrm>
            <a:off x="4434840" y="4526280"/>
            <a:ext cx="519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«Б» сыныбы</a:t>
            </a: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314C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98102F-B751-4B3C-BB04-E557E046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3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743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A85E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6A5B35A2-698E-4582-A46A-C39DF8CEF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r="1" b="2494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506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3DAC5B-D7B7-4149-8D31-04E0400F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8620DC-848D-4293-A49E-BCBA9CA1693F}"/>
              </a:ext>
            </a:extLst>
          </p:cNvPr>
          <p:cNvSpPr/>
          <p:nvPr/>
        </p:nvSpPr>
        <p:spPr>
          <a:xfrm>
            <a:off x="633030" y="4035166"/>
            <a:ext cx="546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https://www.youtube.com/watch?v=ZSM38Eh37YQ</a:t>
            </a:r>
            <a:endParaRPr lang="ru-K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565C35A-C6FA-4269-822E-6DB5B9C4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BBEF76-F066-4551-8A87-AAFD9969E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E701E2-9884-4313-A922-224D075A7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C9DF5B-371A-4170-9F46-B6EE7EF02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0EAEF78-4C36-4EC9-855A-C27427C3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E397A22-38A0-4816-926B-740F8E189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4756C8A-87DB-494D-999F-E6C0EB0BD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B60A164-1613-43A9-A23E-870E89DD9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CA0CF5DE-8A99-4138-A0F0-C84DA0C7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41D911B-1F2A-43C3-BDE4-77A1F3D8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429A86E-CFC2-4521-9A58-DF4BF96D9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C2031B9-9CCA-4136-8A40-6AA65CF75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B7CA69-ACEC-459C-91DB-73387471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5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3FF01-14E0-4E0A-A70C-1BBB541D3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8" r="1" b="170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574E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0A8D9-E2C6-41FC-A0C8-8F5A36D36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5" r="1" b="453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E721C1C-25F9-4317-B872-2444BC5A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2C555F-2EA8-43FC-804A-C8A0197DE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E2B455-492A-43D3-B378-54B66D571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F09B3D2-B58A-4ABA-B2A8-4680BF06C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FA9C903-985C-4D49-8C1A-6EB5017F8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E12832F-B33A-49C7-8994-68EED855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6F17E22-3CE0-4111-ADB4-5612B4B35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9E3FD99-5A4A-45A3-A6F7-37CE98B5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F6B9C22-3B33-4E9D-ADFA-7EB9D3771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8791F96-6634-47EA-9924-199C50AD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E246BDC-8C6E-4555-9F43-E9B2D16B2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572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A9C161-DAD6-40AB-99BE-DFC2EFC87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3597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7D7D0F-C09A-4EA6-9F34-3FC16B08C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1" r="1" b="618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27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1752A-22DE-4EAE-AC14-879BCF0D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95" y="1131994"/>
            <a:ext cx="816068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24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Сабақтың тақырыбы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Айсулу Елжанова</dc:creator>
  <cp:lastModifiedBy>Айсулу Елжанова</cp:lastModifiedBy>
  <cp:revision>3</cp:revision>
  <dcterms:created xsi:type="dcterms:W3CDTF">2020-05-18T09:18:43Z</dcterms:created>
  <dcterms:modified xsi:type="dcterms:W3CDTF">2020-05-18T09:36:56Z</dcterms:modified>
</cp:coreProperties>
</file>