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Google Shape;20485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kk-KZ" dirty="0" smtClean="0"/>
              <a:t>Адалдықты мұра еткен Ұлы Абай</a:t>
            </a:r>
            <a:endParaRPr/>
          </a:p>
        </p:txBody>
      </p:sp>
      <p:sp>
        <p:nvSpPr>
          <p:cNvPr id="20486" name="Google Shape;20486;p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kk-KZ" dirty="0" smtClean="0"/>
              <a:t>Қашықтықтан тәрбие сағаты</a:t>
            </a:r>
            <a:endParaRPr/>
          </a:p>
        </p:txBody>
      </p:sp>
      <p:sp>
        <p:nvSpPr>
          <p:cNvPr id="20488" name="Google Shape;20488;p1"/>
          <p:cNvSpPr txBox="1"/>
          <p:nvPr/>
        </p:nvSpPr>
        <p:spPr>
          <a:xfrm>
            <a:off x="1714480" y="44291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ru-RU" sz="4400" b="1" i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ru-RU" sz="4400" b="1" i="1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400" b="1" i="1" u="none" strike="noStrike" cap="none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“Е” </a:t>
            </a:r>
            <a:r>
              <a:rPr lang="ru-RU" sz="4400" b="1" i="1" u="none" strike="noStrike" cap="none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сыныбы</a:t>
            </a:r>
            <a:endParaRPr sz="4400" b="1" i="1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ds04.infourok.ru/uploads/ex/02c4/000e0c83-32686bec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rpmpk.kz/storage/galereya/1/1/1/1/1/1/acd1225d4b319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rpmpk.kz/storage/galereya/1/1/1/1/1/1/ce0bb25ec42c0c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“Г” сыныбы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https://im0-tub-kz.yandex.net/i?id=66c43efe194a77a1034380ce9a3f4c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rpmpk.kz/storage/galereya/1/1/1/1/1/1/b666f159f36a5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rpmpk.kz/storage/galereya/1/1/1/1/1/1/4f682298b7c896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23</Words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Адалдықты мұра еткен Ұлы Абай</vt:lpstr>
      <vt:lpstr>Слайд 2</vt:lpstr>
      <vt:lpstr>Слайд 3</vt:lpstr>
      <vt:lpstr>Слайд 4</vt:lpstr>
      <vt:lpstr>6 “Г” сыныбы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Адалдықты мұра еткен Ұлы Абай</dc:title>
  <dc:creator>Дина</dc:creator>
  <cp:lastModifiedBy>Windows User</cp:lastModifiedBy>
  <cp:revision>1</cp:revision>
  <dcterms:modified xsi:type="dcterms:W3CDTF">2020-05-18T08:17:46Z</dcterms:modified>
</cp:coreProperties>
</file>