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1017/00109e5e-b07959aa/640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14480" y="44291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https://fsd.kopilkaurokov.ru/uploads/user_file_553242766120b/img_user_file_553242766120b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ds04.infourok.ru/uploads/ex/02c4/000e0c83-32686bec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rpmpk.kz/storage/galereya/1/1/1/1/1/1/acd1225d4b319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pmpk.kz/storage/galereya/1/1/1/1/1/1/ce0bb25ec42c0c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 “Г” сыныбы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s://im0-tub-kz.yandex.net/i?id=66c43efe194a77a1034380ce9a3f4c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rpmpk.kz/storage/galereya/1/1/1/1/1/1/b666f159f36a5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pmpk.kz/storage/galereya/1/1/1/1/1/1/4f682298b7c896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6 “Г” сыныбы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3</cp:revision>
  <dcterms:created xsi:type="dcterms:W3CDTF">2020-05-18T04:46:28Z</dcterms:created>
  <dcterms:modified xsi:type="dcterms:W3CDTF">2020-05-18T06:05:13Z</dcterms:modified>
</cp:coreProperties>
</file>