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7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ds04.infourok.ru/uploads/ex/1017/00109e5e-b07959aa/640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714480" y="44291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“Г” сыныбы</a:t>
            </a:r>
            <a:endParaRPr kumimoji="0" lang="ru-RU" sz="4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 descr="https://fsd.kopilkaurokov.ru/uploads/user_file_553242766120b/img_user_file_553242766120b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ds04.infourok.ru/uploads/ex/02c4/000e0c83-32686bec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rpmpk.kz/storage/galereya/1/1/1/1/1/1/acd1225d4b3192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rpmpk.kz/storage/galereya/1/1/1/1/1/1/ce0bb25ec42c0c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6 “Г” сыныбы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“Г” сыныбы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https://im0-tub-kz.yandex.net/i?id=66c43efe194a77a1034380ce9a3f4c46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rpmpk.kz/storage/galereya/1/1/1/1/1/1/b666f159f36a5e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rpmpk.kz/storage/galereya/1/1/1/1/1/1/4f682298b7c896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Экран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6 “Г” сыныбы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3</cp:revision>
  <dcterms:created xsi:type="dcterms:W3CDTF">2020-05-18T04:46:28Z</dcterms:created>
  <dcterms:modified xsi:type="dcterms:W3CDTF">2020-05-18T06:05:13Z</dcterms:modified>
</cp:coreProperties>
</file>