
<file path=[Content_Types].xml><?xml version="1.0" encoding="utf-8"?>
<Types xmlns="http://schemas.openxmlformats.org/package/2006/content-types">
  <Default ContentType="image/jpeg" Extension="jpeg"/>
  <Default ContentType="image/jpeg" Extension="jpg"/>
  <Default ContentType="application/vnd.openxmlformats-package.relationships+xml" Extension="rels"/>
  <Default ContentType="application/xml" Extension="xml"/>
  <Override ContentType="application/vnd.openxmlformats-officedocument.presentationml.presProps+xml" PartName="/ppt/presProps1.xml"/>
  <Override ContentType="application/vnd.openxmlformats-officedocument.presentationml.presentation.main+xml" PartName="/ppt/presentation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viewProps+xml" PartName="/ppt/viewProps1.xml"/>
  <Override ContentType="application/vnd.openxmlformats-officedocument.theme+xml" PartName="/ppt/theme/theme1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y="6858000" cx="9144000"/>
  <p:notesSz cx="6858000" cy="9144000"/>
  <p:defaultTextStyle>
    <a:defPPr lvl="0">
      <a:defRPr lang="ru-RU"/>
    </a:defPPr>
    <a:lvl1pPr defTabSz="914400" eaLnBrk="1" hangingPunct="1" latinLnBrk="0" lvl="0" marL="0" rtl="0" algn="l">
      <a:defRPr kern="1200" sz="1800">
        <a:solidFill>
          <a:schemeClr val="tx1"/>
        </a:solidFill>
        <a:latin typeface="+mn-lt"/>
        <a:ea typeface="+mn-ea"/>
        <a:cs typeface="+mn-cs"/>
      </a:defRPr>
    </a:lvl1pPr>
    <a:lvl2pPr defTabSz="914400" eaLnBrk="1" hangingPunct="1" latinLnBrk="0" lvl="1" marL="457200" rtl="0" algn="l">
      <a:defRPr kern="1200" sz="1800">
        <a:solidFill>
          <a:schemeClr val="tx1"/>
        </a:solidFill>
        <a:latin typeface="+mn-lt"/>
        <a:ea typeface="+mn-ea"/>
        <a:cs typeface="+mn-cs"/>
      </a:defRPr>
    </a:lvl2pPr>
    <a:lvl3pPr defTabSz="914400" eaLnBrk="1" hangingPunct="1" latinLnBrk="0" lvl="2" marL="914400" rtl="0" algn="l">
      <a:defRPr kern="1200" sz="1800">
        <a:solidFill>
          <a:schemeClr val="tx1"/>
        </a:solidFill>
        <a:latin typeface="+mn-lt"/>
        <a:ea typeface="+mn-ea"/>
        <a:cs typeface="+mn-cs"/>
      </a:defRPr>
    </a:lvl3pPr>
    <a:lvl4pPr defTabSz="914400" eaLnBrk="1" hangingPunct="1" latinLnBrk="0" lvl="3" marL="1371600" rtl="0" algn="l">
      <a:defRPr kern="1200" sz="1800">
        <a:solidFill>
          <a:schemeClr val="tx1"/>
        </a:solidFill>
        <a:latin typeface="+mn-lt"/>
        <a:ea typeface="+mn-ea"/>
        <a:cs typeface="+mn-cs"/>
      </a:defRPr>
    </a:lvl4pPr>
    <a:lvl5pPr defTabSz="914400" eaLnBrk="1" hangingPunct="1" latinLnBrk="0" lvl="4" marL="1828800" rtl="0" algn="l">
      <a:defRPr kern="1200" sz="1800">
        <a:solidFill>
          <a:schemeClr val="tx1"/>
        </a:solidFill>
        <a:latin typeface="+mn-lt"/>
        <a:ea typeface="+mn-ea"/>
        <a:cs typeface="+mn-cs"/>
      </a:defRPr>
    </a:lvl5pPr>
    <a:lvl6pPr defTabSz="914400" eaLnBrk="1" hangingPunct="1" latinLnBrk="0" lvl="5" marL="2286000" rtl="0" algn="l">
      <a:defRPr kern="1200" sz="1800">
        <a:solidFill>
          <a:schemeClr val="tx1"/>
        </a:solidFill>
        <a:latin typeface="+mn-lt"/>
        <a:ea typeface="+mn-ea"/>
        <a:cs typeface="+mn-cs"/>
      </a:defRPr>
    </a:lvl6pPr>
    <a:lvl7pPr defTabSz="914400" eaLnBrk="1" hangingPunct="1" latinLnBrk="0" lvl="6" marL="2743200" rtl="0" algn="l">
      <a:defRPr kern="1200" sz="1800">
        <a:solidFill>
          <a:schemeClr val="tx1"/>
        </a:solidFill>
        <a:latin typeface="+mn-lt"/>
        <a:ea typeface="+mn-ea"/>
        <a:cs typeface="+mn-cs"/>
      </a:defRPr>
    </a:lvl7pPr>
    <a:lvl8pPr defTabSz="914400" eaLnBrk="1" hangingPunct="1" latinLnBrk="0" lvl="7" marL="3200400" rtl="0" algn="l">
      <a:defRPr kern="1200" sz="1800">
        <a:solidFill>
          <a:schemeClr val="tx1"/>
        </a:solidFill>
        <a:latin typeface="+mn-lt"/>
        <a:ea typeface="+mn-ea"/>
        <a:cs typeface="+mn-cs"/>
      </a:defRPr>
    </a:lvl8pPr>
    <a:lvl9pPr defTabSz="914400" eaLnBrk="1" hangingPunct="1" latinLnBrk="0" lvl="8" marL="3657600" rtl="0" algn="l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1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1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1.xml"/><Relationship Id="rId3" Type="http://schemas.openxmlformats.org/officeDocument/2006/relationships/presProps" Target="presProps1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0BB7C-0D91-4BF2-9DBF-294BE62ED791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F4173-7295-41E6-889E-C214678E6A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0BB7C-0D91-4BF2-9DBF-294BE62ED791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F4173-7295-41E6-889E-C214678E6A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0BB7C-0D91-4BF2-9DBF-294BE62ED791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F4173-7295-41E6-889E-C214678E6A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0BB7C-0D91-4BF2-9DBF-294BE62ED791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F4173-7295-41E6-889E-C214678E6A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0BB7C-0D91-4BF2-9DBF-294BE62ED791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F4173-7295-41E6-889E-C214678E6A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0BB7C-0D91-4BF2-9DBF-294BE62ED791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F4173-7295-41E6-889E-C214678E6A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0BB7C-0D91-4BF2-9DBF-294BE62ED791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F4173-7295-41E6-889E-C214678E6A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0BB7C-0D91-4BF2-9DBF-294BE62ED791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F4173-7295-41E6-889E-C214678E6A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0BB7C-0D91-4BF2-9DBF-294BE62ED791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F4173-7295-41E6-889E-C214678E6A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0BB7C-0D91-4BF2-9DBF-294BE62ED791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F4173-7295-41E6-889E-C214678E6A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0BB7C-0D91-4BF2-9DBF-294BE62ED791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F4173-7295-41E6-889E-C214678E6AF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0BB7C-0D91-4BF2-9DBF-294BE62ED791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4F4173-7295-41E6-889E-C214678E6AF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8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484" name="Shape 20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Google Shape;20485;p1"/>
          <p:cNvSpPr txBox="1"/>
          <p:nvPr>
            <p:ph type="ctrTitle"/>
          </p:nvPr>
        </p:nvSpPr>
        <p:spPr>
          <a:xfrm>
            <a:off x="685800" y="2130425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20486" name="Google Shape;20486;p1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t/>
            </a:r>
            <a:endParaRPr/>
          </a:p>
        </p:txBody>
      </p:sp>
      <p:pic>
        <p:nvPicPr>
          <p:cNvPr id="20487" name="Google Shape;20487;p1"/>
          <p:cNvPicPr preferRelativeResize="0"/>
          <p:nvPr/>
        </p:nvPicPr>
        <p:blipFill rotWithShape="1">
          <a:blip r:embed="rId2">
            <a:alphaModFix/>
          </a:blip>
          <a:srcRect b="24634" l="0" r="0" t="24634"/>
          <a:stretch/>
        </p:blipFill>
        <p:spPr>
          <a:xfrm>
            <a:off x="-415250" y="2350"/>
            <a:ext cx="9559251" cy="6858001"/>
          </a:xfrm>
          <a:prstGeom prst="rect">
            <a:avLst/>
          </a:prstGeom>
          <a:noFill/>
          <a:ln>
            <a:noFill/>
          </a:ln>
        </p:spPr>
      </p:pic>
      <p:sp>
        <p:nvSpPr>
          <p:cNvPr id="20488" name="Google Shape;20488;p1"/>
          <p:cNvSpPr txBox="1"/>
          <p:nvPr/>
        </p:nvSpPr>
        <p:spPr>
          <a:xfrm>
            <a:off x="2518800" y="4813751"/>
            <a:ext cx="5710800" cy="103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def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500"/>
              <a:t>6’Ә’ сынып </a:t>
            </a:r>
            <a:endParaRPr sz="2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500"/>
              <a:t>Абдиманбеков Гулбану </a:t>
            </a:r>
            <a:endParaRPr sz="2500"/>
          </a:p>
        </p:txBody>
      </p:sp>
      <p:sp>
        <p:nvSpPr>
          <p:cNvPr id="20489" name="Google Shape;20489;p1"/>
          <p:cNvSpPr txBox="1"/>
          <p:nvPr/>
        </p:nvSpPr>
        <p:spPr>
          <a:xfrm>
            <a:off x="3893750" y="5248450"/>
            <a:ext cx="3699300" cy="103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def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90" name="Google Shape;20490;p1"/>
          <p:cNvSpPr txBox="1"/>
          <p:nvPr/>
        </p:nvSpPr>
        <p:spPr>
          <a:xfrm>
            <a:off x="914400" y="3004589"/>
            <a:ext cx="7315200" cy="85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def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900"/>
              <a:t>Адалдық адамдықтың белгісі</a:t>
            </a:r>
            <a:endParaRPr sz="3900"/>
          </a:p>
        </p:txBody>
      </p:sp>
      <p:sp>
        <p:nvSpPr>
          <p:cNvPr id="20491" name="Google Shape;20491;p1"/>
          <p:cNvSpPr txBox="1"/>
          <p:nvPr/>
        </p:nvSpPr>
        <p:spPr>
          <a:xfrm>
            <a:off x="914400" y="3004589"/>
            <a:ext cx="7315200" cy="85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def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92" name="Google Shape;20492;p1"/>
          <p:cNvSpPr txBox="1"/>
          <p:nvPr/>
        </p:nvSpPr>
        <p:spPr>
          <a:xfrm>
            <a:off x="914400" y="3004589"/>
            <a:ext cx="7315200" cy="85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def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https://ds04.infourok.ru/uploads/ex/02c4/000e0c83-32686bec/img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http://rpmpk.kz/storage/galereya/1/1/1/1/1/1/acd1225d4b3192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8434" name="Picture 2" descr="http://rpmpk.kz/storage/galereya/1/1/1/1/1/1/ce0bb25ec42c0c1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6437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6 “Г” сыныбы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6 “Г” сыныбы</a:t>
            </a:r>
            <a:endParaRPr kumimoji="0" lang="ru-RU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098" name="Picture 2" descr="https://im0-tub-kz.yandex.net/i?id=66c43efe194a77a1034380ce9a3f4c46-l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9458" name="Picture 2" descr="http://rpmpk.kz/storage/galereya/1/1/1/1/1/1/b666f159f36a5ee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482" name="Picture 2" descr="http://rpmpk.kz/storage/galereya/1/1/1/1/1/1/4f682298b7c8965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5722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