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presentationml.presProps+xml" PartName="/ppt/presProps1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viewProps+xml" PartName="/ppt/viewProps1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9144000"/>
  <p:notesSz cx="6858000" cy="9144000"/>
  <p:defaultTextStyle>
    <a:defPPr lvl="0">
      <a:defRPr lang="ru-RU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84" name="Shape 20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Google Shape;20485;p1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0486" name="Google Shape;20486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id="20487" name="Google Shape;20487;p1"/>
          <p:cNvPicPr preferRelativeResize="0"/>
          <p:nvPr/>
        </p:nvPicPr>
        <p:blipFill rotWithShape="1">
          <a:blip r:embed="rId2">
            <a:alphaModFix/>
          </a:blip>
          <a:srcRect b="24634" l="0" r="0" t="24634"/>
          <a:stretch/>
        </p:blipFill>
        <p:spPr>
          <a:xfrm>
            <a:off x="-415250" y="2350"/>
            <a:ext cx="9559251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20488" name="Google Shape;20488;p1"/>
          <p:cNvSpPr txBox="1"/>
          <p:nvPr/>
        </p:nvSpPr>
        <p:spPr>
          <a:xfrm>
            <a:off x="2518800" y="4813751"/>
            <a:ext cx="5710800" cy="103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def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/>
              <a:t>6’Ә’ сынып </a:t>
            </a:r>
            <a:endParaRPr sz="2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/>
              <a:t>Абдиманбеков Гулбану </a:t>
            </a:r>
            <a:endParaRPr sz="2500"/>
          </a:p>
        </p:txBody>
      </p:sp>
      <p:sp>
        <p:nvSpPr>
          <p:cNvPr id="20489" name="Google Shape;20489;p1"/>
          <p:cNvSpPr txBox="1"/>
          <p:nvPr/>
        </p:nvSpPr>
        <p:spPr>
          <a:xfrm>
            <a:off x="3893750" y="5248450"/>
            <a:ext cx="3699300" cy="103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def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90" name="Google Shape;20490;p1"/>
          <p:cNvSpPr txBox="1"/>
          <p:nvPr/>
        </p:nvSpPr>
        <p:spPr>
          <a:xfrm>
            <a:off x="914400" y="3004589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def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900"/>
              <a:t>Адалдық адамдықтың белгісі</a:t>
            </a:r>
            <a:endParaRPr sz="3900"/>
          </a:p>
        </p:txBody>
      </p:sp>
      <p:sp>
        <p:nvSpPr>
          <p:cNvPr id="20491" name="Google Shape;20491;p1"/>
          <p:cNvSpPr txBox="1"/>
          <p:nvPr/>
        </p:nvSpPr>
        <p:spPr>
          <a:xfrm>
            <a:off x="914400" y="3004589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def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92" name="Google Shape;20492;p1"/>
          <p:cNvSpPr txBox="1"/>
          <p:nvPr/>
        </p:nvSpPr>
        <p:spPr>
          <a:xfrm>
            <a:off x="914400" y="3004589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def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s://ds04.infourok.ru/uploads/ex/02c4/000e0c83-32686bec/img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://rpmpk.kz/storage/galereya/1/1/1/1/1/1/acd1225d4b3192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rpmpk.kz/storage/galereya/1/1/1/1/1/1/ce0bb25ec42c0c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6 “Г” сыныбы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 “Г” сыныбы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 descr="https://im0-tub-kz.yandex.net/i?id=66c43efe194a77a1034380ce9a3f4c46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http://rpmpk.kz/storage/galereya/1/1/1/1/1/1/b666f159f36a5e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rpmpk.kz/storage/galereya/1/1/1/1/1/1/4f682298b7c896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572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