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61" r:id="rId5"/>
    <p:sldId id="257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BB7C-0D91-4BF2-9DBF-294BE62ED791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F4173-7295-41E6-889E-C214678E6A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BB7C-0D91-4BF2-9DBF-294BE62ED791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F4173-7295-41E6-889E-C214678E6A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BB7C-0D91-4BF2-9DBF-294BE62ED791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F4173-7295-41E6-889E-C214678E6A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BB7C-0D91-4BF2-9DBF-294BE62ED791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F4173-7295-41E6-889E-C214678E6A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BB7C-0D91-4BF2-9DBF-294BE62ED791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F4173-7295-41E6-889E-C214678E6A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BB7C-0D91-4BF2-9DBF-294BE62ED791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F4173-7295-41E6-889E-C214678E6A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BB7C-0D91-4BF2-9DBF-294BE62ED791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F4173-7295-41E6-889E-C214678E6A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BB7C-0D91-4BF2-9DBF-294BE62ED791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F4173-7295-41E6-889E-C214678E6A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BB7C-0D91-4BF2-9DBF-294BE62ED791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F4173-7295-41E6-889E-C214678E6A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BB7C-0D91-4BF2-9DBF-294BE62ED791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F4173-7295-41E6-889E-C214678E6A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BB7C-0D91-4BF2-9DBF-294BE62ED791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F4173-7295-41E6-889E-C214678E6A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0BB7C-0D91-4BF2-9DBF-294BE62ED791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F4173-7295-41E6-889E-C214678E6AF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ds04.infourok.ru/uploads/ex/1017/00109e5e-b07959aa/640/img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714480" y="44291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 “Г” сыныбы</a:t>
            </a:r>
            <a:endParaRPr kumimoji="0" lang="ru-RU" sz="4400" b="1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https://ds04.infourok.ru/uploads/ex/02c4/000e0c83-32686bec/img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http://rpmpk.kz/storage/galereya/1/1/1/1/1/1/acd1225d4b3192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Picture 2" descr="http://rpmpk.kz/storage/galereya/1/1/1/1/1/1/ce0bb25ec42c0c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643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6 “Г” сыныбы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 “Г” сыныбы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098" name="Picture 2" descr="https://im0-tub-kz.yandex.net/i?id=66c43efe194a77a1034380ce9a3f4c46-l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9458" name="Picture 2" descr="http://rpmpk.kz/storage/galereya/1/1/1/1/1/1/b666f159f36a5e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482" name="Picture 2" descr="http://rpmpk.kz/storage/galereya/1/1/1/1/1/1/4f682298b7c8965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572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15</Words>
  <Application>Microsoft Office PowerPoint</Application>
  <PresentationFormat>Экран (4:3)</PresentationFormat>
  <Paragraphs>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6 “Г” сыныбы</vt:lpstr>
      <vt:lpstr>Слайд 6</vt:lpstr>
      <vt:lpstr>Слайд 7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HP</dc:creator>
  <cp:lastModifiedBy>HP</cp:lastModifiedBy>
  <cp:revision>2</cp:revision>
  <dcterms:created xsi:type="dcterms:W3CDTF">2020-05-18T04:46:28Z</dcterms:created>
  <dcterms:modified xsi:type="dcterms:W3CDTF">2020-05-18T04:57:49Z</dcterms:modified>
</cp:coreProperties>
</file>