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858000" cy="91440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84" name="Shape 20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Google Shape;20485;p1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0486" name="Google Shape;20486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https://ds04.infourok.ru/uploads/ex/1017/00109e5e-b07959aa/640/img0.jpg" id="20487" name="Google Shape;20487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488" name="Google Shape;20488;p1"/>
          <p:cNvSpPr txBox="1"/>
          <p:nvPr/>
        </p:nvSpPr>
        <p:spPr>
          <a:xfrm>
            <a:off x="1714480" y="44291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b="1" i="1" lang="ru-RU" sz="4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b="1" i="1" lang="ru-RU" sz="4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“</a:t>
            </a:r>
            <a:r>
              <a:rPr b="1" i="1" lang="ru-RU" sz="4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ә</a:t>
            </a:r>
            <a:r>
              <a:rPr b="1" i="1" lang="ru-RU" sz="4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” сыныбы</a:t>
            </a:r>
            <a:endParaRPr b="1" i="1" sz="44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s://ds04.infourok.ru/uploads/ex/02c4/000e0c83-32686bec/im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rpmpk.kz/storage/galereya/1/1/1/1/1/1/acd1225d4b3192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rpmpk.kz/storage/galereya/1/1/1/1/1/1/ce0bb25ec42c0c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6 “Г” сыныбы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“Г” сыныбы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 descr="https://im0-tub-kz.yandex.net/i?id=66c43efe194a77a1034380ce9a3f4c46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rpmpk.kz/storage/galereya/1/1/1/1/1/1/b666f159f36a5e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rpmpk.kz/storage/galereya/1/1/1/1/1/1/4f682298b7c896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