
<file path=[Content_Types].xml><?xml version="1.0" encoding="utf-8"?>
<Types xmlns="http://schemas.openxmlformats.org/package/2006/content-types">
  <Default ContentType="application/xml" Extension="xml"/>
  <Default ContentType="image/jpeg" Extension="jpeg"/>
  <Default ContentType="application/vnd.openxmlformats-package.relationships+xml" Extension="rels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presentationml.viewProps+xml" PartName="/ppt/view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6858000" cx="9144000"/>
  <p:notesSz cx="6858000" cy="9144000"/>
  <p:defaultTextStyle>
    <a:defPPr lvl="0">
      <a:defRPr lang="ru-RU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1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1.xml"/><Relationship Id="rId3" Type="http://schemas.openxmlformats.org/officeDocument/2006/relationships/presProps" Target="presProps1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BB7C-0D91-4BF2-9DBF-294BE62ED79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4173-7295-41E6-889E-C214678E6A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BB7C-0D91-4BF2-9DBF-294BE62ED79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4173-7295-41E6-889E-C214678E6A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BB7C-0D91-4BF2-9DBF-294BE62ED79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4173-7295-41E6-889E-C214678E6A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BB7C-0D91-4BF2-9DBF-294BE62ED79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4173-7295-41E6-889E-C214678E6A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BB7C-0D91-4BF2-9DBF-294BE62ED79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4173-7295-41E6-889E-C214678E6A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BB7C-0D91-4BF2-9DBF-294BE62ED79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4173-7295-41E6-889E-C214678E6A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BB7C-0D91-4BF2-9DBF-294BE62ED79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4173-7295-41E6-889E-C214678E6A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BB7C-0D91-4BF2-9DBF-294BE62ED79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4173-7295-41E6-889E-C214678E6A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BB7C-0D91-4BF2-9DBF-294BE62ED79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4173-7295-41E6-889E-C214678E6A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BB7C-0D91-4BF2-9DBF-294BE62ED79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4173-7295-41E6-889E-C214678E6A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BB7C-0D91-4BF2-9DBF-294BE62ED79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4173-7295-41E6-889E-C214678E6A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0BB7C-0D91-4BF2-9DBF-294BE62ED79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F4173-7295-41E6-889E-C214678E6AF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484" name="Shape 20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Google Shape;20485;p1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0486" name="Google Shape;20486;p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descr="https://ds04.infourok.ru/uploads/ex/1017/00109e5e-b07959aa/640/img0.jpg" id="20487" name="Google Shape;20487;p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488" name="Google Shape;20488;p1"/>
          <p:cNvSpPr txBox="1"/>
          <p:nvPr/>
        </p:nvSpPr>
        <p:spPr>
          <a:xfrm>
            <a:off x="1714480" y="442913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Calibri"/>
              <a:buNone/>
            </a:pPr>
            <a:r>
              <a:rPr b="1" i="1" lang="ru-RU" sz="44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r>
              <a:rPr b="1" i="1" lang="ru-RU" sz="44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“</a:t>
            </a:r>
            <a:r>
              <a:rPr b="1" i="1" lang="ru-RU" sz="44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ә</a:t>
            </a:r>
            <a:r>
              <a:rPr b="1" i="1" lang="ru-RU" sz="44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” сыныбы</a:t>
            </a:r>
            <a:endParaRPr b="1" i="1" sz="44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https://ds04.infourok.ru/uploads/ex/02c4/000e0c83-32686bec/img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http://rpmpk.kz/storage/galereya/1/1/1/1/1/1/acd1225d4b3192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http://rpmpk.kz/storage/galereya/1/1/1/1/1/1/ce0bb25ec42c0c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643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6 “Г” сыныбы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 “Г” сыныбы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098" name="Picture 2" descr="https://im0-tub-kz.yandex.net/i?id=66c43efe194a77a1034380ce9a3f4c46-l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9458" name="Picture 2" descr="http://rpmpk.kz/storage/galereya/1/1/1/1/1/1/b666f159f36a5e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82" name="Picture 2" descr="http://rpmpk.kz/storage/galereya/1/1/1/1/1/1/4f682298b7c8965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572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