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57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720BB7C-0D91-4BF2-9DBF-294BE62ED79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14F4173-7295-41E6-889E-C214678E6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Адалдық – адамдық Белгісі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14480" y="44291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4400" b="1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10</a:t>
            </a:r>
            <a:r>
              <a:rPr kumimoji="0" lang="kk-KZ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“Ә” сыныбы</a:t>
            </a:r>
            <a:endParaRPr kumimoji="0" lang="ru-RU" sz="4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19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Адалдық – адамдық Белгісі</vt:lpstr>
      <vt:lpstr>Слайд 2</vt:lpstr>
      <vt:lpstr>Слайд 3</vt:lpstr>
      <vt:lpstr>Слайд 4</vt:lpstr>
      <vt:lpstr>6 “Г” сыныбы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Windows User</cp:lastModifiedBy>
  <cp:revision>4</cp:revision>
  <dcterms:created xsi:type="dcterms:W3CDTF">2020-05-18T04:46:28Z</dcterms:created>
  <dcterms:modified xsi:type="dcterms:W3CDTF">2020-05-18T08:34:15Z</dcterms:modified>
</cp:coreProperties>
</file>